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Lst>
  <p:sldIdLst>
    <p:sldId id="277" r:id="rId2"/>
    <p:sldId id="278" r:id="rId3"/>
    <p:sldId id="279" r:id="rId4"/>
    <p:sldId id="280" r:id="rId5"/>
    <p:sldId id="281" r:id="rId6"/>
    <p:sldId id="283" r:id="rId7"/>
    <p:sldId id="289" r:id="rId8"/>
    <p:sldId id="256" r:id="rId9"/>
    <p:sldId id="263" r:id="rId10"/>
    <p:sldId id="264" r:id="rId11"/>
    <p:sldId id="262" r:id="rId12"/>
    <p:sldId id="285" r:id="rId13"/>
    <p:sldId id="286" r:id="rId14"/>
    <p:sldId id="265" r:id="rId15"/>
    <p:sldId id="266" r:id="rId16"/>
    <p:sldId id="267" r:id="rId17"/>
    <p:sldId id="257" r:id="rId18"/>
    <p:sldId id="260" r:id="rId19"/>
    <p:sldId id="258" r:id="rId20"/>
    <p:sldId id="268" r:id="rId21"/>
    <p:sldId id="261" r:id="rId22"/>
    <p:sldId id="287" r:id="rId23"/>
    <p:sldId id="269" r:id="rId24"/>
    <p:sldId id="276" r:id="rId25"/>
    <p:sldId id="275" r:id="rId26"/>
    <p:sldId id="270" r:id="rId27"/>
    <p:sldId id="271" r:id="rId28"/>
    <p:sldId id="272" r:id="rId29"/>
    <p:sldId id="273" r:id="rId30"/>
    <p:sldId id="274" r:id="rId31"/>
    <p:sldId id="284" r:id="rId32"/>
    <p:sldId id="259" r:id="rId33"/>
    <p:sldId id="288" r:id="rId34"/>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Georgia" pitchFamily="18" charset="0"/>
        <a:ea typeface="+mn-ea"/>
        <a:cs typeface="Arial" charset="0"/>
      </a:defRPr>
    </a:lvl1pPr>
    <a:lvl2pPr marL="457200" algn="l" rtl="0" fontAlgn="base">
      <a:spcBef>
        <a:spcPct val="0"/>
      </a:spcBef>
      <a:spcAft>
        <a:spcPct val="0"/>
      </a:spcAft>
      <a:defRPr kern="1200">
        <a:solidFill>
          <a:schemeClr val="tx1"/>
        </a:solidFill>
        <a:latin typeface="Georgia" pitchFamily="18" charset="0"/>
        <a:ea typeface="+mn-ea"/>
        <a:cs typeface="Arial" charset="0"/>
      </a:defRPr>
    </a:lvl2pPr>
    <a:lvl3pPr marL="914400" algn="l" rtl="0" fontAlgn="base">
      <a:spcBef>
        <a:spcPct val="0"/>
      </a:spcBef>
      <a:spcAft>
        <a:spcPct val="0"/>
      </a:spcAft>
      <a:defRPr kern="1200">
        <a:solidFill>
          <a:schemeClr val="tx1"/>
        </a:solidFill>
        <a:latin typeface="Georgia" pitchFamily="18" charset="0"/>
        <a:ea typeface="+mn-ea"/>
        <a:cs typeface="Arial" charset="0"/>
      </a:defRPr>
    </a:lvl3pPr>
    <a:lvl4pPr marL="1371600" algn="l" rtl="0" fontAlgn="base">
      <a:spcBef>
        <a:spcPct val="0"/>
      </a:spcBef>
      <a:spcAft>
        <a:spcPct val="0"/>
      </a:spcAft>
      <a:defRPr kern="1200">
        <a:solidFill>
          <a:schemeClr val="tx1"/>
        </a:solidFill>
        <a:latin typeface="Georgia" pitchFamily="18" charset="0"/>
        <a:ea typeface="+mn-ea"/>
        <a:cs typeface="Arial" charset="0"/>
      </a:defRPr>
    </a:lvl4pPr>
    <a:lvl5pPr marL="1828800" algn="l" rtl="0" fontAlgn="base">
      <a:spcBef>
        <a:spcPct val="0"/>
      </a:spcBef>
      <a:spcAft>
        <a:spcPct val="0"/>
      </a:spcAft>
      <a:defRPr kern="1200">
        <a:solidFill>
          <a:schemeClr val="tx1"/>
        </a:solidFill>
        <a:latin typeface="Georgia" pitchFamily="18" charset="0"/>
        <a:ea typeface="+mn-ea"/>
        <a:cs typeface="Arial" charset="0"/>
      </a:defRPr>
    </a:lvl5pPr>
    <a:lvl6pPr marL="2286000" algn="l" defTabSz="914400" rtl="0" eaLnBrk="1" latinLnBrk="0" hangingPunct="1">
      <a:defRPr kern="1200">
        <a:solidFill>
          <a:schemeClr val="tx1"/>
        </a:solidFill>
        <a:latin typeface="Georgia" pitchFamily="18" charset="0"/>
        <a:ea typeface="+mn-ea"/>
        <a:cs typeface="Arial" charset="0"/>
      </a:defRPr>
    </a:lvl6pPr>
    <a:lvl7pPr marL="2743200" algn="l" defTabSz="914400" rtl="0" eaLnBrk="1" latinLnBrk="0" hangingPunct="1">
      <a:defRPr kern="1200">
        <a:solidFill>
          <a:schemeClr val="tx1"/>
        </a:solidFill>
        <a:latin typeface="Georgia" pitchFamily="18" charset="0"/>
        <a:ea typeface="+mn-ea"/>
        <a:cs typeface="Arial" charset="0"/>
      </a:defRPr>
    </a:lvl7pPr>
    <a:lvl8pPr marL="3200400" algn="l" defTabSz="914400" rtl="0" eaLnBrk="1" latinLnBrk="0" hangingPunct="1">
      <a:defRPr kern="1200">
        <a:solidFill>
          <a:schemeClr val="tx1"/>
        </a:solidFill>
        <a:latin typeface="Georgia" pitchFamily="18" charset="0"/>
        <a:ea typeface="+mn-ea"/>
        <a:cs typeface="Arial" charset="0"/>
      </a:defRPr>
    </a:lvl8pPr>
    <a:lvl9pPr marL="3657600" algn="l" defTabSz="914400" rtl="0" eaLnBrk="1" latinLnBrk="0" hangingPunct="1">
      <a:defRPr kern="1200">
        <a:solidFill>
          <a:schemeClr val="tx1"/>
        </a:solidFill>
        <a:latin typeface="Georgia" pitchFamily="18"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16"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4" name="Rectangle 19"/>
          <p:cNvSpPr>
            <a:spLocks noChangeArrowheads="1"/>
          </p:cNvSpPr>
          <p:nvPr/>
        </p:nvSpPr>
        <p:spPr bwMode="white">
          <a:xfrm>
            <a:off x="0" y="6705600"/>
            <a:ext cx="9144000" cy="152400"/>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lvl1pPr>
              <a:defRPr>
                <a:solidFill>
                  <a:schemeClr val="tx1"/>
                </a:solidFill>
                <a:latin typeface="Georgia" pitchFamily="18" charset="0"/>
              </a:defRPr>
            </a:lvl1pPr>
            <a:lvl2pPr marL="742950" indent="-285750">
              <a:defRPr>
                <a:solidFill>
                  <a:schemeClr val="tx1"/>
                </a:solidFill>
                <a:latin typeface="Georgia" pitchFamily="18" charset="0"/>
              </a:defRPr>
            </a:lvl2pPr>
            <a:lvl3pPr marL="1143000" indent="-228600">
              <a:defRPr>
                <a:solidFill>
                  <a:schemeClr val="tx1"/>
                </a:solidFill>
                <a:latin typeface="Georgia" pitchFamily="18" charset="0"/>
              </a:defRPr>
            </a:lvl3pPr>
            <a:lvl4pPr marL="1600200" indent="-228600">
              <a:defRPr>
                <a:solidFill>
                  <a:schemeClr val="tx1"/>
                </a:solidFill>
                <a:latin typeface="Georgia" pitchFamily="18" charset="0"/>
              </a:defRPr>
            </a:lvl4pPr>
            <a:lvl5pPr marL="2057400" indent="-228600">
              <a:defRPr>
                <a:solidFill>
                  <a:schemeClr val="tx1"/>
                </a:solidFill>
                <a:latin typeface="Georgia" pitchFamily="18" charset="0"/>
              </a:defRPr>
            </a:lvl5pPr>
            <a:lvl6pPr marL="2514600" indent="-228600" fontAlgn="base">
              <a:spcBef>
                <a:spcPct val="0"/>
              </a:spcBef>
              <a:spcAft>
                <a:spcPct val="0"/>
              </a:spcAft>
              <a:defRPr>
                <a:solidFill>
                  <a:schemeClr val="tx1"/>
                </a:solidFill>
                <a:latin typeface="Georgia" pitchFamily="18" charset="0"/>
              </a:defRPr>
            </a:lvl6pPr>
            <a:lvl7pPr marL="2971800" indent="-228600" fontAlgn="base">
              <a:spcBef>
                <a:spcPct val="0"/>
              </a:spcBef>
              <a:spcAft>
                <a:spcPct val="0"/>
              </a:spcAft>
              <a:defRPr>
                <a:solidFill>
                  <a:schemeClr val="tx1"/>
                </a:solidFill>
                <a:latin typeface="Georgia" pitchFamily="18" charset="0"/>
              </a:defRPr>
            </a:lvl7pPr>
            <a:lvl8pPr marL="3429000" indent="-228600" fontAlgn="base">
              <a:spcBef>
                <a:spcPct val="0"/>
              </a:spcBef>
              <a:spcAft>
                <a:spcPct val="0"/>
              </a:spcAft>
              <a:defRPr>
                <a:solidFill>
                  <a:schemeClr val="tx1"/>
                </a:solidFill>
                <a:latin typeface="Georgia" pitchFamily="18" charset="0"/>
              </a:defRPr>
            </a:lvl8pPr>
            <a:lvl9pPr marL="3886200" indent="-228600" fontAlgn="base">
              <a:spcBef>
                <a:spcPct val="0"/>
              </a:spcBef>
              <a:spcAft>
                <a:spcPct val="0"/>
              </a:spcAft>
              <a:defRPr>
                <a:solidFill>
                  <a:schemeClr val="tx1"/>
                </a:solidFill>
                <a:latin typeface="Georgia" pitchFamily="18" charset="0"/>
              </a:defRPr>
            </a:lvl9pPr>
          </a:lstStyle>
          <a:p>
            <a:endParaRPr lang="en-US" altLang="en-US"/>
          </a:p>
        </p:txBody>
      </p:sp>
      <p:sp>
        <p:nvSpPr>
          <p:cNvPr id="5" name="Rectangle 20"/>
          <p:cNvSpPr>
            <a:spLocks noChangeArrowheads="1"/>
          </p:cNvSpPr>
          <p:nvPr/>
        </p:nvSpPr>
        <p:spPr bwMode="white">
          <a:xfrm>
            <a:off x="8991600" y="3175"/>
            <a:ext cx="152400" cy="6858000"/>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lvl1pPr>
              <a:defRPr>
                <a:solidFill>
                  <a:schemeClr val="tx1"/>
                </a:solidFill>
                <a:latin typeface="Georgia" pitchFamily="18" charset="0"/>
              </a:defRPr>
            </a:lvl1pPr>
            <a:lvl2pPr marL="742950" indent="-285750">
              <a:defRPr>
                <a:solidFill>
                  <a:schemeClr val="tx1"/>
                </a:solidFill>
                <a:latin typeface="Georgia" pitchFamily="18" charset="0"/>
              </a:defRPr>
            </a:lvl2pPr>
            <a:lvl3pPr marL="1143000" indent="-228600">
              <a:defRPr>
                <a:solidFill>
                  <a:schemeClr val="tx1"/>
                </a:solidFill>
                <a:latin typeface="Georgia" pitchFamily="18" charset="0"/>
              </a:defRPr>
            </a:lvl3pPr>
            <a:lvl4pPr marL="1600200" indent="-228600">
              <a:defRPr>
                <a:solidFill>
                  <a:schemeClr val="tx1"/>
                </a:solidFill>
                <a:latin typeface="Georgia" pitchFamily="18" charset="0"/>
              </a:defRPr>
            </a:lvl4pPr>
            <a:lvl5pPr marL="2057400" indent="-228600">
              <a:defRPr>
                <a:solidFill>
                  <a:schemeClr val="tx1"/>
                </a:solidFill>
                <a:latin typeface="Georgia" pitchFamily="18" charset="0"/>
              </a:defRPr>
            </a:lvl5pPr>
            <a:lvl6pPr marL="2514600" indent="-228600" fontAlgn="base">
              <a:spcBef>
                <a:spcPct val="0"/>
              </a:spcBef>
              <a:spcAft>
                <a:spcPct val="0"/>
              </a:spcAft>
              <a:defRPr>
                <a:solidFill>
                  <a:schemeClr val="tx1"/>
                </a:solidFill>
                <a:latin typeface="Georgia" pitchFamily="18" charset="0"/>
              </a:defRPr>
            </a:lvl6pPr>
            <a:lvl7pPr marL="2971800" indent="-228600" fontAlgn="base">
              <a:spcBef>
                <a:spcPct val="0"/>
              </a:spcBef>
              <a:spcAft>
                <a:spcPct val="0"/>
              </a:spcAft>
              <a:defRPr>
                <a:solidFill>
                  <a:schemeClr val="tx1"/>
                </a:solidFill>
                <a:latin typeface="Georgia" pitchFamily="18" charset="0"/>
              </a:defRPr>
            </a:lvl7pPr>
            <a:lvl8pPr marL="3429000" indent="-228600" fontAlgn="base">
              <a:spcBef>
                <a:spcPct val="0"/>
              </a:spcBef>
              <a:spcAft>
                <a:spcPct val="0"/>
              </a:spcAft>
              <a:defRPr>
                <a:solidFill>
                  <a:schemeClr val="tx1"/>
                </a:solidFill>
                <a:latin typeface="Georgia" pitchFamily="18" charset="0"/>
              </a:defRPr>
            </a:lvl8pPr>
            <a:lvl9pPr marL="3886200" indent="-228600" fontAlgn="base">
              <a:spcBef>
                <a:spcPct val="0"/>
              </a:spcBef>
              <a:spcAft>
                <a:spcPct val="0"/>
              </a:spcAft>
              <a:defRPr>
                <a:solidFill>
                  <a:schemeClr val="tx1"/>
                </a:solidFill>
                <a:latin typeface="Georgia" pitchFamily="18" charset="0"/>
              </a:defRPr>
            </a:lvl9pPr>
          </a:lstStyle>
          <a:p>
            <a:endParaRPr lang="en-US" altLang="en-US"/>
          </a:p>
        </p:txBody>
      </p:sp>
      <p:sp>
        <p:nvSpPr>
          <p:cNvPr id="6" name="Rectangle 23"/>
          <p:cNvSpPr>
            <a:spLocks noChangeArrowheads="1"/>
          </p:cNvSpPr>
          <p:nvPr/>
        </p:nvSpPr>
        <p:spPr bwMode="white">
          <a:xfrm>
            <a:off x="0" y="0"/>
            <a:ext cx="152400" cy="6858000"/>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lvl1pPr>
              <a:defRPr>
                <a:solidFill>
                  <a:schemeClr val="tx1"/>
                </a:solidFill>
                <a:latin typeface="Georgia" pitchFamily="18" charset="0"/>
              </a:defRPr>
            </a:lvl1pPr>
            <a:lvl2pPr marL="742950" indent="-285750">
              <a:defRPr>
                <a:solidFill>
                  <a:schemeClr val="tx1"/>
                </a:solidFill>
                <a:latin typeface="Georgia" pitchFamily="18" charset="0"/>
              </a:defRPr>
            </a:lvl2pPr>
            <a:lvl3pPr marL="1143000" indent="-228600">
              <a:defRPr>
                <a:solidFill>
                  <a:schemeClr val="tx1"/>
                </a:solidFill>
                <a:latin typeface="Georgia" pitchFamily="18" charset="0"/>
              </a:defRPr>
            </a:lvl3pPr>
            <a:lvl4pPr marL="1600200" indent="-228600">
              <a:defRPr>
                <a:solidFill>
                  <a:schemeClr val="tx1"/>
                </a:solidFill>
                <a:latin typeface="Georgia" pitchFamily="18" charset="0"/>
              </a:defRPr>
            </a:lvl4pPr>
            <a:lvl5pPr marL="2057400" indent="-228600">
              <a:defRPr>
                <a:solidFill>
                  <a:schemeClr val="tx1"/>
                </a:solidFill>
                <a:latin typeface="Georgia" pitchFamily="18" charset="0"/>
              </a:defRPr>
            </a:lvl5pPr>
            <a:lvl6pPr marL="2514600" indent="-228600" fontAlgn="base">
              <a:spcBef>
                <a:spcPct val="0"/>
              </a:spcBef>
              <a:spcAft>
                <a:spcPct val="0"/>
              </a:spcAft>
              <a:defRPr>
                <a:solidFill>
                  <a:schemeClr val="tx1"/>
                </a:solidFill>
                <a:latin typeface="Georgia" pitchFamily="18" charset="0"/>
              </a:defRPr>
            </a:lvl6pPr>
            <a:lvl7pPr marL="2971800" indent="-228600" fontAlgn="base">
              <a:spcBef>
                <a:spcPct val="0"/>
              </a:spcBef>
              <a:spcAft>
                <a:spcPct val="0"/>
              </a:spcAft>
              <a:defRPr>
                <a:solidFill>
                  <a:schemeClr val="tx1"/>
                </a:solidFill>
                <a:latin typeface="Georgia" pitchFamily="18" charset="0"/>
              </a:defRPr>
            </a:lvl7pPr>
            <a:lvl8pPr marL="3429000" indent="-228600" fontAlgn="base">
              <a:spcBef>
                <a:spcPct val="0"/>
              </a:spcBef>
              <a:spcAft>
                <a:spcPct val="0"/>
              </a:spcAft>
              <a:defRPr>
                <a:solidFill>
                  <a:schemeClr val="tx1"/>
                </a:solidFill>
                <a:latin typeface="Georgia" pitchFamily="18" charset="0"/>
              </a:defRPr>
            </a:lvl8pPr>
            <a:lvl9pPr marL="3886200" indent="-228600" fontAlgn="base">
              <a:spcBef>
                <a:spcPct val="0"/>
              </a:spcBef>
              <a:spcAft>
                <a:spcPct val="0"/>
              </a:spcAft>
              <a:defRPr>
                <a:solidFill>
                  <a:schemeClr val="tx1"/>
                </a:solidFill>
                <a:latin typeface="Georgia" pitchFamily="18" charset="0"/>
              </a:defRPr>
            </a:lvl9pPr>
          </a:lstStyle>
          <a:p>
            <a:endParaRPr lang="en-US" altLang="en-US"/>
          </a:p>
        </p:txBody>
      </p:sp>
      <p:sp>
        <p:nvSpPr>
          <p:cNvPr id="7" name="Rectangle 24"/>
          <p:cNvSpPr>
            <a:spLocks noChangeArrowheads="1"/>
          </p:cNvSpPr>
          <p:nvPr/>
        </p:nvSpPr>
        <p:spPr bwMode="white">
          <a:xfrm>
            <a:off x="0" y="0"/>
            <a:ext cx="9144000" cy="2514600"/>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lvl1pPr>
              <a:defRPr>
                <a:solidFill>
                  <a:schemeClr val="tx1"/>
                </a:solidFill>
                <a:latin typeface="Georgia" pitchFamily="18" charset="0"/>
              </a:defRPr>
            </a:lvl1pPr>
            <a:lvl2pPr marL="742950" indent="-285750">
              <a:defRPr>
                <a:solidFill>
                  <a:schemeClr val="tx1"/>
                </a:solidFill>
                <a:latin typeface="Georgia" pitchFamily="18" charset="0"/>
              </a:defRPr>
            </a:lvl2pPr>
            <a:lvl3pPr marL="1143000" indent="-228600">
              <a:defRPr>
                <a:solidFill>
                  <a:schemeClr val="tx1"/>
                </a:solidFill>
                <a:latin typeface="Georgia" pitchFamily="18" charset="0"/>
              </a:defRPr>
            </a:lvl3pPr>
            <a:lvl4pPr marL="1600200" indent="-228600">
              <a:defRPr>
                <a:solidFill>
                  <a:schemeClr val="tx1"/>
                </a:solidFill>
                <a:latin typeface="Georgia" pitchFamily="18" charset="0"/>
              </a:defRPr>
            </a:lvl4pPr>
            <a:lvl5pPr marL="2057400" indent="-228600">
              <a:defRPr>
                <a:solidFill>
                  <a:schemeClr val="tx1"/>
                </a:solidFill>
                <a:latin typeface="Georgia" pitchFamily="18" charset="0"/>
              </a:defRPr>
            </a:lvl5pPr>
            <a:lvl6pPr marL="2514600" indent="-228600" fontAlgn="base">
              <a:spcBef>
                <a:spcPct val="0"/>
              </a:spcBef>
              <a:spcAft>
                <a:spcPct val="0"/>
              </a:spcAft>
              <a:defRPr>
                <a:solidFill>
                  <a:schemeClr val="tx1"/>
                </a:solidFill>
                <a:latin typeface="Georgia" pitchFamily="18" charset="0"/>
              </a:defRPr>
            </a:lvl6pPr>
            <a:lvl7pPr marL="2971800" indent="-228600" fontAlgn="base">
              <a:spcBef>
                <a:spcPct val="0"/>
              </a:spcBef>
              <a:spcAft>
                <a:spcPct val="0"/>
              </a:spcAft>
              <a:defRPr>
                <a:solidFill>
                  <a:schemeClr val="tx1"/>
                </a:solidFill>
                <a:latin typeface="Georgia" pitchFamily="18" charset="0"/>
              </a:defRPr>
            </a:lvl7pPr>
            <a:lvl8pPr marL="3429000" indent="-228600" fontAlgn="base">
              <a:spcBef>
                <a:spcPct val="0"/>
              </a:spcBef>
              <a:spcAft>
                <a:spcPct val="0"/>
              </a:spcAft>
              <a:defRPr>
                <a:solidFill>
                  <a:schemeClr val="tx1"/>
                </a:solidFill>
                <a:latin typeface="Georgia" pitchFamily="18" charset="0"/>
              </a:defRPr>
            </a:lvl8pPr>
            <a:lvl9pPr marL="3886200" indent="-228600" fontAlgn="base">
              <a:spcBef>
                <a:spcPct val="0"/>
              </a:spcBef>
              <a:spcAft>
                <a:spcPct val="0"/>
              </a:spcAft>
              <a:defRPr>
                <a:solidFill>
                  <a:schemeClr val="tx1"/>
                </a:solidFill>
                <a:latin typeface="Georgia" pitchFamily="18" charset="0"/>
              </a:defRPr>
            </a:lvl9pPr>
          </a:lstStyle>
          <a:p>
            <a:endParaRPr lang="en-US" altLang="en-US"/>
          </a:p>
        </p:txBody>
      </p:sp>
      <p:sp>
        <p:nvSpPr>
          <p:cNvPr id="10" name="Rectangle 9"/>
          <p:cNvSpPr>
            <a:spLocks noChangeArrowheads="1"/>
          </p:cNvSpPr>
          <p:nvPr/>
        </p:nvSpPr>
        <p:spPr bwMode="auto">
          <a:xfrm>
            <a:off x="146050" y="6391275"/>
            <a:ext cx="8832850" cy="309563"/>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cs typeface="+mn-cs"/>
            </a:endParaRPr>
          </a:p>
        </p:txBody>
      </p:sp>
      <p:sp>
        <p:nvSpPr>
          <p:cNvPr id="11" name="Straight Connector 10"/>
          <p:cNvSpPr>
            <a:spLocks noChangeShapeType="1"/>
          </p:cNvSpPr>
          <p:nvPr/>
        </p:nvSpPr>
        <p:spPr bwMode="auto">
          <a:xfrm>
            <a:off x="155575" y="2419350"/>
            <a:ext cx="8832850"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wrap="none" anchor="ctr"/>
          <a:lstStyle/>
          <a:p>
            <a:pPr fontAlgn="auto">
              <a:spcBef>
                <a:spcPts val="0"/>
              </a:spcBef>
              <a:spcAft>
                <a:spcPts val="0"/>
              </a:spcAft>
              <a:defRPr/>
            </a:pPr>
            <a:endParaRPr lang="en-US">
              <a:latin typeface="+mn-lt"/>
              <a:cs typeface="+mn-cs"/>
            </a:endParaRPr>
          </a:p>
        </p:txBody>
      </p:sp>
      <p:sp>
        <p:nvSpPr>
          <p:cNvPr id="12" name="Rectangle 11"/>
          <p:cNvSpPr>
            <a:spLocks noChangeArrowheads="1"/>
          </p:cNvSpPr>
          <p:nvPr/>
        </p:nvSpPr>
        <p:spPr bwMode="auto">
          <a:xfrm>
            <a:off x="152400" y="152400"/>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dirty="0">
              <a:latin typeface="+mn-lt"/>
              <a:cs typeface="+mn-cs"/>
            </a:endParaRPr>
          </a:p>
        </p:txBody>
      </p:sp>
      <p:sp>
        <p:nvSpPr>
          <p:cNvPr id="13" name="Oval 12"/>
          <p:cNvSpPr/>
          <p:nvPr/>
        </p:nvSpPr>
        <p:spPr>
          <a:xfrm>
            <a:off x="4267200" y="211455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4" name="Oval 13"/>
          <p:cNvSpPr/>
          <p:nvPr/>
        </p:nvSpPr>
        <p:spPr>
          <a:xfrm>
            <a:off x="4362450" y="2209800"/>
            <a:ext cx="419100" cy="420688"/>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9" name="Subtitle 8"/>
          <p:cNvSpPr>
            <a:spLocks noGrp="1"/>
          </p:cNvSpPr>
          <p:nvPr>
            <p:ph type="subTitle" idx="1"/>
          </p:nvPr>
        </p:nvSpPr>
        <p:spPr>
          <a:xfrm>
            <a:off x="1371600" y="2819400"/>
            <a:ext cx="64008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smtClean="0"/>
              <a:t>Click to edit Master subtitle style</a:t>
            </a:r>
            <a:endParaRPr lang="en-US"/>
          </a:p>
        </p:txBody>
      </p:sp>
      <p:sp>
        <p:nvSpPr>
          <p:cNvPr id="8" name="Title 7"/>
          <p:cNvSpPr>
            <a:spLocks noGrp="1"/>
          </p:cNvSpPr>
          <p:nvPr>
            <p:ph type="ctrTitle"/>
          </p:nvPr>
        </p:nvSpPr>
        <p:spPr>
          <a:xfrm>
            <a:off x="685800" y="381000"/>
            <a:ext cx="7772400" cy="1752600"/>
          </a:xfrm>
        </p:spPr>
        <p:txBody>
          <a:bodyPr/>
          <a:lstStyle>
            <a:lvl1pPr>
              <a:defRPr sz="4200">
                <a:solidFill>
                  <a:schemeClr val="accent1"/>
                </a:solidFill>
              </a:defRPr>
            </a:lvl1pPr>
          </a:lstStyle>
          <a:p>
            <a:r>
              <a:rPr lang="en-US" smtClean="0"/>
              <a:t>Click to edit Master title style</a:t>
            </a:r>
            <a:endParaRPr lang="en-US"/>
          </a:p>
        </p:txBody>
      </p:sp>
      <p:sp>
        <p:nvSpPr>
          <p:cNvPr id="15" name="Date Placeholder 27"/>
          <p:cNvSpPr>
            <a:spLocks noGrp="1"/>
          </p:cNvSpPr>
          <p:nvPr>
            <p:ph type="dt" sz="half" idx="10"/>
          </p:nvPr>
        </p:nvSpPr>
        <p:spPr/>
        <p:txBody>
          <a:bodyPr/>
          <a:lstStyle>
            <a:lvl1pPr>
              <a:defRPr/>
            </a:lvl1pPr>
          </a:lstStyle>
          <a:p>
            <a:pPr>
              <a:defRPr/>
            </a:pPr>
            <a:fld id="{21D6AD24-DC04-4148-8202-AEC1F4A712BA}" type="datetimeFigureOut">
              <a:rPr lang="en-US"/>
              <a:pPr>
                <a:defRPr/>
              </a:pPr>
              <a:t>6/12/2014</a:t>
            </a:fld>
            <a:endParaRPr lang="en-US"/>
          </a:p>
        </p:txBody>
      </p:sp>
      <p:sp>
        <p:nvSpPr>
          <p:cNvPr id="16" name="Footer Placeholder 16"/>
          <p:cNvSpPr>
            <a:spLocks noGrp="1"/>
          </p:cNvSpPr>
          <p:nvPr>
            <p:ph type="ftr" sz="quarter" idx="11"/>
          </p:nvPr>
        </p:nvSpPr>
        <p:spPr/>
        <p:txBody>
          <a:bodyPr/>
          <a:lstStyle>
            <a:lvl1pPr>
              <a:defRPr/>
            </a:lvl1pPr>
          </a:lstStyle>
          <a:p>
            <a:pPr>
              <a:defRPr/>
            </a:pPr>
            <a:endParaRPr lang="en-US"/>
          </a:p>
        </p:txBody>
      </p:sp>
      <p:sp>
        <p:nvSpPr>
          <p:cNvPr id="17" name="Slide Number Placeholder 28"/>
          <p:cNvSpPr>
            <a:spLocks noGrp="1"/>
          </p:cNvSpPr>
          <p:nvPr>
            <p:ph type="sldNum" sz="quarter" idx="12"/>
          </p:nvPr>
        </p:nvSpPr>
        <p:spPr>
          <a:xfrm>
            <a:off x="4343400" y="2198688"/>
            <a:ext cx="457200" cy="441325"/>
          </a:xfrm>
        </p:spPr>
        <p:txBody>
          <a:bodyPr/>
          <a:lstStyle>
            <a:lvl1pPr>
              <a:defRPr smtClean="0">
                <a:solidFill>
                  <a:schemeClr val="accent3">
                    <a:shade val="75000"/>
                  </a:schemeClr>
                </a:solidFill>
              </a:defRPr>
            </a:lvl1pPr>
          </a:lstStyle>
          <a:p>
            <a:pPr>
              <a:defRPr/>
            </a:pPr>
            <a:fld id="{D976A0A8-215D-4D26-AD93-D93749CF7B4D}" type="slidenum">
              <a:rPr lang="en-US"/>
              <a:pPr>
                <a:defRPr/>
              </a:pPr>
              <a:t>‹#›</a:t>
            </a:fld>
            <a:endParaRPr lang="en-US"/>
          </a:p>
        </p:txBody>
      </p:sp>
    </p:spTree>
    <p:extLst>
      <p:ext uri="{BB962C8B-B14F-4D97-AF65-F5344CB8AC3E}">
        <p14:creationId xmlns:p14="http://schemas.microsoft.com/office/powerpoint/2010/main" val="312526916"/>
      </p:ext>
    </p:extLst>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5904F51F-AF54-4EB4-A4E6-8C7B495490A5}" type="datetimeFigureOut">
              <a:rPr lang="en-US"/>
              <a:pPr>
                <a:defRPr/>
              </a:pPr>
              <a:t>6/12/2014</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CD973500-8C9C-46C5-B649-177666D073E7}" type="slidenum">
              <a:rPr lang="en-US"/>
              <a:pPr>
                <a:defRPr/>
              </a:pPr>
              <a:t>‹#›</a:t>
            </a:fld>
            <a:endParaRPr lang="en-US"/>
          </a:p>
        </p:txBody>
      </p:sp>
    </p:spTree>
    <p:extLst>
      <p:ext uri="{BB962C8B-B14F-4D97-AF65-F5344CB8AC3E}">
        <p14:creationId xmlns:p14="http://schemas.microsoft.com/office/powerpoint/2010/main" val="1874844546"/>
      </p:ext>
    </p:extLst>
  </p:cSld>
  <p:clrMapOvr>
    <a:overrideClrMapping bg1="lt1" tx1="dk1" bg2="lt2" tx2="dk2" accent1="accent1" accent2="accent2" accent3="accent3" accent4="accent4" accent5="accent5" accent6="accent6" hlink="hlink" folHlink="folHlink"/>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2"/>
      </p:bgRef>
    </p:bg>
    <p:spTree>
      <p:nvGrpSpPr>
        <p:cNvPr id="1" name=""/>
        <p:cNvGrpSpPr/>
        <p:nvPr/>
      </p:nvGrpSpPr>
      <p:grpSpPr>
        <a:xfrm>
          <a:off x="0" y="0"/>
          <a:ext cx="0" cy="0"/>
          <a:chOff x="0" y="0"/>
          <a:chExt cx="0" cy="0"/>
        </a:xfrm>
      </p:grpSpPr>
      <p:sp>
        <p:nvSpPr>
          <p:cNvPr id="4" name="Rectangle 19"/>
          <p:cNvSpPr>
            <a:spLocks noChangeArrowheads="1"/>
          </p:cNvSpPr>
          <p:nvPr/>
        </p:nvSpPr>
        <p:spPr bwMode="white">
          <a:xfrm>
            <a:off x="0" y="6705600"/>
            <a:ext cx="9144000" cy="152400"/>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lvl1pPr>
              <a:defRPr>
                <a:solidFill>
                  <a:schemeClr val="tx1"/>
                </a:solidFill>
                <a:latin typeface="Georgia" pitchFamily="18" charset="0"/>
              </a:defRPr>
            </a:lvl1pPr>
            <a:lvl2pPr marL="742950" indent="-285750">
              <a:defRPr>
                <a:solidFill>
                  <a:schemeClr val="tx1"/>
                </a:solidFill>
                <a:latin typeface="Georgia" pitchFamily="18" charset="0"/>
              </a:defRPr>
            </a:lvl2pPr>
            <a:lvl3pPr marL="1143000" indent="-228600">
              <a:defRPr>
                <a:solidFill>
                  <a:schemeClr val="tx1"/>
                </a:solidFill>
                <a:latin typeface="Georgia" pitchFamily="18" charset="0"/>
              </a:defRPr>
            </a:lvl3pPr>
            <a:lvl4pPr marL="1600200" indent="-228600">
              <a:defRPr>
                <a:solidFill>
                  <a:schemeClr val="tx1"/>
                </a:solidFill>
                <a:latin typeface="Georgia" pitchFamily="18" charset="0"/>
              </a:defRPr>
            </a:lvl4pPr>
            <a:lvl5pPr marL="2057400" indent="-228600">
              <a:defRPr>
                <a:solidFill>
                  <a:schemeClr val="tx1"/>
                </a:solidFill>
                <a:latin typeface="Georgia" pitchFamily="18" charset="0"/>
              </a:defRPr>
            </a:lvl5pPr>
            <a:lvl6pPr marL="2514600" indent="-228600" fontAlgn="base">
              <a:spcBef>
                <a:spcPct val="0"/>
              </a:spcBef>
              <a:spcAft>
                <a:spcPct val="0"/>
              </a:spcAft>
              <a:defRPr>
                <a:solidFill>
                  <a:schemeClr val="tx1"/>
                </a:solidFill>
                <a:latin typeface="Georgia" pitchFamily="18" charset="0"/>
              </a:defRPr>
            </a:lvl6pPr>
            <a:lvl7pPr marL="2971800" indent="-228600" fontAlgn="base">
              <a:spcBef>
                <a:spcPct val="0"/>
              </a:spcBef>
              <a:spcAft>
                <a:spcPct val="0"/>
              </a:spcAft>
              <a:defRPr>
                <a:solidFill>
                  <a:schemeClr val="tx1"/>
                </a:solidFill>
                <a:latin typeface="Georgia" pitchFamily="18" charset="0"/>
              </a:defRPr>
            </a:lvl7pPr>
            <a:lvl8pPr marL="3429000" indent="-228600" fontAlgn="base">
              <a:spcBef>
                <a:spcPct val="0"/>
              </a:spcBef>
              <a:spcAft>
                <a:spcPct val="0"/>
              </a:spcAft>
              <a:defRPr>
                <a:solidFill>
                  <a:schemeClr val="tx1"/>
                </a:solidFill>
                <a:latin typeface="Georgia" pitchFamily="18" charset="0"/>
              </a:defRPr>
            </a:lvl8pPr>
            <a:lvl9pPr marL="3886200" indent="-228600" fontAlgn="base">
              <a:spcBef>
                <a:spcPct val="0"/>
              </a:spcBef>
              <a:spcAft>
                <a:spcPct val="0"/>
              </a:spcAft>
              <a:defRPr>
                <a:solidFill>
                  <a:schemeClr val="tx1"/>
                </a:solidFill>
                <a:latin typeface="Georgia" pitchFamily="18" charset="0"/>
              </a:defRPr>
            </a:lvl9pPr>
          </a:lstStyle>
          <a:p>
            <a:endParaRPr lang="en-US" altLang="en-US"/>
          </a:p>
        </p:txBody>
      </p:sp>
      <p:sp>
        <p:nvSpPr>
          <p:cNvPr id="5" name="Rectangle 20"/>
          <p:cNvSpPr>
            <a:spLocks noChangeArrowheads="1"/>
          </p:cNvSpPr>
          <p:nvPr/>
        </p:nvSpPr>
        <p:spPr bwMode="white">
          <a:xfrm>
            <a:off x="7010400" y="0"/>
            <a:ext cx="2133600" cy="6858000"/>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lvl1pPr>
              <a:defRPr>
                <a:solidFill>
                  <a:schemeClr val="tx1"/>
                </a:solidFill>
                <a:latin typeface="Georgia" pitchFamily="18" charset="0"/>
              </a:defRPr>
            </a:lvl1pPr>
            <a:lvl2pPr marL="742950" indent="-285750">
              <a:defRPr>
                <a:solidFill>
                  <a:schemeClr val="tx1"/>
                </a:solidFill>
                <a:latin typeface="Georgia" pitchFamily="18" charset="0"/>
              </a:defRPr>
            </a:lvl2pPr>
            <a:lvl3pPr marL="1143000" indent="-228600">
              <a:defRPr>
                <a:solidFill>
                  <a:schemeClr val="tx1"/>
                </a:solidFill>
                <a:latin typeface="Georgia" pitchFamily="18" charset="0"/>
              </a:defRPr>
            </a:lvl3pPr>
            <a:lvl4pPr marL="1600200" indent="-228600">
              <a:defRPr>
                <a:solidFill>
                  <a:schemeClr val="tx1"/>
                </a:solidFill>
                <a:latin typeface="Georgia" pitchFamily="18" charset="0"/>
              </a:defRPr>
            </a:lvl4pPr>
            <a:lvl5pPr marL="2057400" indent="-228600">
              <a:defRPr>
                <a:solidFill>
                  <a:schemeClr val="tx1"/>
                </a:solidFill>
                <a:latin typeface="Georgia" pitchFamily="18" charset="0"/>
              </a:defRPr>
            </a:lvl5pPr>
            <a:lvl6pPr marL="2514600" indent="-228600" fontAlgn="base">
              <a:spcBef>
                <a:spcPct val="0"/>
              </a:spcBef>
              <a:spcAft>
                <a:spcPct val="0"/>
              </a:spcAft>
              <a:defRPr>
                <a:solidFill>
                  <a:schemeClr val="tx1"/>
                </a:solidFill>
                <a:latin typeface="Georgia" pitchFamily="18" charset="0"/>
              </a:defRPr>
            </a:lvl6pPr>
            <a:lvl7pPr marL="2971800" indent="-228600" fontAlgn="base">
              <a:spcBef>
                <a:spcPct val="0"/>
              </a:spcBef>
              <a:spcAft>
                <a:spcPct val="0"/>
              </a:spcAft>
              <a:defRPr>
                <a:solidFill>
                  <a:schemeClr val="tx1"/>
                </a:solidFill>
                <a:latin typeface="Georgia" pitchFamily="18" charset="0"/>
              </a:defRPr>
            </a:lvl7pPr>
            <a:lvl8pPr marL="3429000" indent="-228600" fontAlgn="base">
              <a:spcBef>
                <a:spcPct val="0"/>
              </a:spcBef>
              <a:spcAft>
                <a:spcPct val="0"/>
              </a:spcAft>
              <a:defRPr>
                <a:solidFill>
                  <a:schemeClr val="tx1"/>
                </a:solidFill>
                <a:latin typeface="Georgia" pitchFamily="18" charset="0"/>
              </a:defRPr>
            </a:lvl8pPr>
            <a:lvl9pPr marL="3886200" indent="-228600" fontAlgn="base">
              <a:spcBef>
                <a:spcPct val="0"/>
              </a:spcBef>
              <a:spcAft>
                <a:spcPct val="0"/>
              </a:spcAft>
              <a:defRPr>
                <a:solidFill>
                  <a:schemeClr val="tx1"/>
                </a:solidFill>
                <a:latin typeface="Georgia" pitchFamily="18" charset="0"/>
              </a:defRPr>
            </a:lvl9pPr>
          </a:lstStyle>
          <a:p>
            <a:endParaRPr lang="en-US" altLang="en-US"/>
          </a:p>
        </p:txBody>
      </p:sp>
      <p:sp>
        <p:nvSpPr>
          <p:cNvPr id="6" name="Rectangle 23"/>
          <p:cNvSpPr>
            <a:spLocks noChangeArrowheads="1"/>
          </p:cNvSpPr>
          <p:nvPr/>
        </p:nvSpPr>
        <p:spPr bwMode="white">
          <a:xfrm>
            <a:off x="0" y="0"/>
            <a:ext cx="9144000" cy="155575"/>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lvl1pPr>
              <a:defRPr>
                <a:solidFill>
                  <a:schemeClr val="tx1"/>
                </a:solidFill>
                <a:latin typeface="Georgia" pitchFamily="18" charset="0"/>
              </a:defRPr>
            </a:lvl1pPr>
            <a:lvl2pPr marL="742950" indent="-285750">
              <a:defRPr>
                <a:solidFill>
                  <a:schemeClr val="tx1"/>
                </a:solidFill>
                <a:latin typeface="Georgia" pitchFamily="18" charset="0"/>
              </a:defRPr>
            </a:lvl2pPr>
            <a:lvl3pPr marL="1143000" indent="-228600">
              <a:defRPr>
                <a:solidFill>
                  <a:schemeClr val="tx1"/>
                </a:solidFill>
                <a:latin typeface="Georgia" pitchFamily="18" charset="0"/>
              </a:defRPr>
            </a:lvl3pPr>
            <a:lvl4pPr marL="1600200" indent="-228600">
              <a:defRPr>
                <a:solidFill>
                  <a:schemeClr val="tx1"/>
                </a:solidFill>
                <a:latin typeface="Georgia" pitchFamily="18" charset="0"/>
              </a:defRPr>
            </a:lvl4pPr>
            <a:lvl5pPr marL="2057400" indent="-228600">
              <a:defRPr>
                <a:solidFill>
                  <a:schemeClr val="tx1"/>
                </a:solidFill>
                <a:latin typeface="Georgia" pitchFamily="18" charset="0"/>
              </a:defRPr>
            </a:lvl5pPr>
            <a:lvl6pPr marL="2514600" indent="-228600" fontAlgn="base">
              <a:spcBef>
                <a:spcPct val="0"/>
              </a:spcBef>
              <a:spcAft>
                <a:spcPct val="0"/>
              </a:spcAft>
              <a:defRPr>
                <a:solidFill>
                  <a:schemeClr val="tx1"/>
                </a:solidFill>
                <a:latin typeface="Georgia" pitchFamily="18" charset="0"/>
              </a:defRPr>
            </a:lvl6pPr>
            <a:lvl7pPr marL="2971800" indent="-228600" fontAlgn="base">
              <a:spcBef>
                <a:spcPct val="0"/>
              </a:spcBef>
              <a:spcAft>
                <a:spcPct val="0"/>
              </a:spcAft>
              <a:defRPr>
                <a:solidFill>
                  <a:schemeClr val="tx1"/>
                </a:solidFill>
                <a:latin typeface="Georgia" pitchFamily="18" charset="0"/>
              </a:defRPr>
            </a:lvl7pPr>
            <a:lvl8pPr marL="3429000" indent="-228600" fontAlgn="base">
              <a:spcBef>
                <a:spcPct val="0"/>
              </a:spcBef>
              <a:spcAft>
                <a:spcPct val="0"/>
              </a:spcAft>
              <a:defRPr>
                <a:solidFill>
                  <a:schemeClr val="tx1"/>
                </a:solidFill>
                <a:latin typeface="Georgia" pitchFamily="18" charset="0"/>
              </a:defRPr>
            </a:lvl8pPr>
            <a:lvl9pPr marL="3886200" indent="-228600" fontAlgn="base">
              <a:spcBef>
                <a:spcPct val="0"/>
              </a:spcBef>
              <a:spcAft>
                <a:spcPct val="0"/>
              </a:spcAft>
              <a:defRPr>
                <a:solidFill>
                  <a:schemeClr val="tx1"/>
                </a:solidFill>
                <a:latin typeface="Georgia" pitchFamily="18" charset="0"/>
              </a:defRPr>
            </a:lvl9pPr>
          </a:lstStyle>
          <a:p>
            <a:endParaRPr lang="en-US" altLang="en-US"/>
          </a:p>
        </p:txBody>
      </p:sp>
      <p:sp>
        <p:nvSpPr>
          <p:cNvPr id="7" name="Rectangle 24"/>
          <p:cNvSpPr>
            <a:spLocks noChangeArrowheads="1"/>
          </p:cNvSpPr>
          <p:nvPr/>
        </p:nvSpPr>
        <p:spPr bwMode="white">
          <a:xfrm>
            <a:off x="0" y="0"/>
            <a:ext cx="152400" cy="6858000"/>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lvl1pPr>
              <a:defRPr>
                <a:solidFill>
                  <a:schemeClr val="tx1"/>
                </a:solidFill>
                <a:latin typeface="Georgia" pitchFamily="18" charset="0"/>
              </a:defRPr>
            </a:lvl1pPr>
            <a:lvl2pPr marL="742950" indent="-285750">
              <a:defRPr>
                <a:solidFill>
                  <a:schemeClr val="tx1"/>
                </a:solidFill>
                <a:latin typeface="Georgia" pitchFamily="18" charset="0"/>
              </a:defRPr>
            </a:lvl2pPr>
            <a:lvl3pPr marL="1143000" indent="-228600">
              <a:defRPr>
                <a:solidFill>
                  <a:schemeClr val="tx1"/>
                </a:solidFill>
                <a:latin typeface="Georgia" pitchFamily="18" charset="0"/>
              </a:defRPr>
            </a:lvl3pPr>
            <a:lvl4pPr marL="1600200" indent="-228600">
              <a:defRPr>
                <a:solidFill>
                  <a:schemeClr val="tx1"/>
                </a:solidFill>
                <a:latin typeface="Georgia" pitchFamily="18" charset="0"/>
              </a:defRPr>
            </a:lvl4pPr>
            <a:lvl5pPr marL="2057400" indent="-228600">
              <a:defRPr>
                <a:solidFill>
                  <a:schemeClr val="tx1"/>
                </a:solidFill>
                <a:latin typeface="Georgia" pitchFamily="18" charset="0"/>
              </a:defRPr>
            </a:lvl5pPr>
            <a:lvl6pPr marL="2514600" indent="-228600" fontAlgn="base">
              <a:spcBef>
                <a:spcPct val="0"/>
              </a:spcBef>
              <a:spcAft>
                <a:spcPct val="0"/>
              </a:spcAft>
              <a:defRPr>
                <a:solidFill>
                  <a:schemeClr val="tx1"/>
                </a:solidFill>
                <a:latin typeface="Georgia" pitchFamily="18" charset="0"/>
              </a:defRPr>
            </a:lvl6pPr>
            <a:lvl7pPr marL="2971800" indent="-228600" fontAlgn="base">
              <a:spcBef>
                <a:spcPct val="0"/>
              </a:spcBef>
              <a:spcAft>
                <a:spcPct val="0"/>
              </a:spcAft>
              <a:defRPr>
                <a:solidFill>
                  <a:schemeClr val="tx1"/>
                </a:solidFill>
                <a:latin typeface="Georgia" pitchFamily="18" charset="0"/>
              </a:defRPr>
            </a:lvl7pPr>
            <a:lvl8pPr marL="3429000" indent="-228600" fontAlgn="base">
              <a:spcBef>
                <a:spcPct val="0"/>
              </a:spcBef>
              <a:spcAft>
                <a:spcPct val="0"/>
              </a:spcAft>
              <a:defRPr>
                <a:solidFill>
                  <a:schemeClr val="tx1"/>
                </a:solidFill>
                <a:latin typeface="Georgia" pitchFamily="18" charset="0"/>
              </a:defRPr>
            </a:lvl8pPr>
            <a:lvl9pPr marL="3886200" indent="-228600" fontAlgn="base">
              <a:spcBef>
                <a:spcPct val="0"/>
              </a:spcBef>
              <a:spcAft>
                <a:spcPct val="0"/>
              </a:spcAft>
              <a:defRPr>
                <a:solidFill>
                  <a:schemeClr val="tx1"/>
                </a:solidFill>
                <a:latin typeface="Georgia" pitchFamily="18" charset="0"/>
              </a:defRPr>
            </a:lvl9pPr>
          </a:lstStyle>
          <a:p>
            <a:endParaRPr lang="en-US" altLang="en-US"/>
          </a:p>
        </p:txBody>
      </p:sp>
      <p:sp>
        <p:nvSpPr>
          <p:cNvPr id="8" name="Rectangle 7"/>
          <p:cNvSpPr>
            <a:spLocks noChangeArrowheads="1"/>
          </p:cNvSpPr>
          <p:nvPr/>
        </p:nvSpPr>
        <p:spPr bwMode="auto">
          <a:xfrm>
            <a:off x="146050" y="6391275"/>
            <a:ext cx="8832850" cy="309563"/>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cs typeface="+mn-cs"/>
            </a:endParaRPr>
          </a:p>
        </p:txBody>
      </p:sp>
      <p:sp>
        <p:nvSpPr>
          <p:cNvPr id="9" name="Rectangle 8"/>
          <p:cNvSpPr>
            <a:spLocks noChangeArrowheads="1"/>
          </p:cNvSpPr>
          <p:nvPr/>
        </p:nvSpPr>
        <p:spPr bwMode="auto">
          <a:xfrm>
            <a:off x="152400" y="155575"/>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dirty="0">
              <a:latin typeface="+mn-lt"/>
              <a:cs typeface="+mn-cs"/>
            </a:endParaRPr>
          </a:p>
        </p:txBody>
      </p:sp>
      <p:sp>
        <p:nvSpPr>
          <p:cNvPr id="10" name="Straight Connector 9"/>
          <p:cNvSpPr>
            <a:spLocks noChangeShapeType="1"/>
          </p:cNvSpPr>
          <p:nvPr/>
        </p:nvSpPr>
        <p:spPr bwMode="auto">
          <a:xfrm rot="5400000">
            <a:off x="4021137" y="3278188"/>
            <a:ext cx="6245225"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wrap="none" anchor="ctr"/>
          <a:lstStyle/>
          <a:p>
            <a:pPr fontAlgn="auto">
              <a:spcBef>
                <a:spcPts val="0"/>
              </a:spcBef>
              <a:spcAft>
                <a:spcPts val="0"/>
              </a:spcAft>
              <a:defRPr/>
            </a:pPr>
            <a:endParaRPr lang="en-US">
              <a:latin typeface="+mn-lt"/>
              <a:cs typeface="+mn-cs"/>
            </a:endParaRPr>
          </a:p>
        </p:txBody>
      </p:sp>
      <p:sp>
        <p:nvSpPr>
          <p:cNvPr id="11" name="Oval 10"/>
          <p:cNvSpPr/>
          <p:nvPr/>
        </p:nvSpPr>
        <p:spPr>
          <a:xfrm>
            <a:off x="6838950" y="2925763"/>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2" name="Oval 11"/>
          <p:cNvSpPr/>
          <p:nvPr/>
        </p:nvSpPr>
        <p:spPr>
          <a:xfrm>
            <a:off x="6934200" y="3021013"/>
            <a:ext cx="420688" cy="419100"/>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 name="Vertical Text Placeholder 2"/>
          <p:cNvSpPr>
            <a:spLocks noGrp="1"/>
          </p:cNvSpPr>
          <p:nvPr>
            <p:ph type="body" orient="vert" idx="1"/>
          </p:nvPr>
        </p:nvSpPr>
        <p:spPr>
          <a:xfrm>
            <a:off x="304800" y="304800"/>
            <a:ext cx="6553200" cy="5821366"/>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2" name="Vertical Title 1"/>
          <p:cNvSpPr>
            <a:spLocks noGrp="1"/>
          </p:cNvSpPr>
          <p:nvPr>
            <p:ph type="title" orient="vert"/>
          </p:nvPr>
        </p:nvSpPr>
        <p:spPr>
          <a:xfrm>
            <a:off x="7391400" y="304801"/>
            <a:ext cx="1447800" cy="5851525"/>
          </a:xfrm>
        </p:spPr>
        <p:txBody>
          <a:bodyPr vert="eaVert"/>
          <a:lstStyle/>
          <a:p>
            <a:r>
              <a:rPr lang="en-US" smtClean="0"/>
              <a:t>Click to edit Master title style</a:t>
            </a:r>
            <a:endParaRPr lang="en-US"/>
          </a:p>
        </p:txBody>
      </p:sp>
      <p:sp>
        <p:nvSpPr>
          <p:cNvPr id="13" name="Slide Number Placeholder 5"/>
          <p:cNvSpPr>
            <a:spLocks noGrp="1"/>
          </p:cNvSpPr>
          <p:nvPr>
            <p:ph type="sldNum" sz="quarter" idx="10"/>
          </p:nvPr>
        </p:nvSpPr>
        <p:spPr>
          <a:xfrm>
            <a:off x="6915150" y="3009900"/>
            <a:ext cx="457200" cy="441325"/>
          </a:xfrm>
        </p:spPr>
        <p:txBody>
          <a:bodyPr/>
          <a:lstStyle>
            <a:lvl1pPr>
              <a:defRPr/>
            </a:lvl1pPr>
          </a:lstStyle>
          <a:p>
            <a:pPr>
              <a:defRPr/>
            </a:pPr>
            <a:fld id="{A25BEA0A-B4D7-46D6-AF39-051F01239AD4}" type="slidenum">
              <a:rPr lang="en-US"/>
              <a:pPr>
                <a:defRPr/>
              </a:pPr>
              <a:t>‹#›</a:t>
            </a:fld>
            <a:endParaRPr lang="en-US"/>
          </a:p>
        </p:txBody>
      </p:sp>
      <p:sp>
        <p:nvSpPr>
          <p:cNvPr id="14" name="Date Placeholder 3"/>
          <p:cNvSpPr>
            <a:spLocks noGrp="1"/>
          </p:cNvSpPr>
          <p:nvPr>
            <p:ph type="dt" sz="half" idx="11"/>
          </p:nvPr>
        </p:nvSpPr>
        <p:spPr/>
        <p:txBody>
          <a:bodyPr/>
          <a:lstStyle>
            <a:lvl1pPr>
              <a:defRPr/>
            </a:lvl1pPr>
          </a:lstStyle>
          <a:p>
            <a:pPr>
              <a:defRPr/>
            </a:pPr>
            <a:fld id="{97263FF2-FB73-402E-90B7-3D175FE283A2}" type="datetimeFigureOut">
              <a:rPr lang="en-US"/>
              <a:pPr>
                <a:defRPr/>
              </a:pPr>
              <a:t>6/12/2014</a:t>
            </a:fld>
            <a:endParaRPr lang="en-US"/>
          </a:p>
        </p:txBody>
      </p:sp>
      <p:sp>
        <p:nvSpPr>
          <p:cNvPr id="15" name="Footer Placeholder 4"/>
          <p:cNvSpPr>
            <a:spLocks noGrp="1"/>
          </p:cNvSpPr>
          <p:nvPr>
            <p:ph type="ftr" sz="quarter" idx="12"/>
          </p:nvPr>
        </p:nvSpPr>
        <p:spPr/>
        <p:txBody>
          <a:bodyPr/>
          <a:lstStyle>
            <a:lvl1pPr>
              <a:defRPr/>
            </a:lvl1pPr>
          </a:lstStyle>
          <a:p>
            <a:pPr>
              <a:defRPr/>
            </a:pPr>
            <a:endParaRPr lang="en-US"/>
          </a:p>
        </p:txBody>
      </p:sp>
    </p:spTree>
    <p:extLst>
      <p:ext uri="{BB962C8B-B14F-4D97-AF65-F5344CB8AC3E}">
        <p14:creationId xmlns:p14="http://schemas.microsoft.com/office/powerpoint/2010/main" val="2402978975"/>
      </p:ext>
    </p:extLst>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3">
                    <a:shade val="75000"/>
                  </a:schemeClr>
                </a:solidFill>
              </a:defRPr>
            </a:lvl1pPr>
          </a:lstStyle>
          <a:p>
            <a:r>
              <a:rPr lang="en-US" smtClean="0"/>
              <a:t>Click to edit Master title style</a:t>
            </a:r>
            <a:endParaRPr lang="en-US"/>
          </a:p>
        </p:txBody>
      </p:sp>
      <p:sp>
        <p:nvSpPr>
          <p:cNvPr id="8" name="Content Placeholder 7"/>
          <p:cNvSpPr>
            <a:spLocks noGrp="1"/>
          </p:cNvSpPr>
          <p:nvPr>
            <p:ph sz="quarter" idx="1"/>
          </p:nvPr>
        </p:nvSpPr>
        <p:spPr>
          <a:xfrm>
            <a:off x="301752" y="1527048"/>
            <a:ext cx="8503920" cy="4572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FBFD8A4D-FC95-498A-AF36-33B639187FD0}" type="datetimeFigureOut">
              <a:rPr lang="en-US"/>
              <a:pPr>
                <a:defRPr/>
              </a:pPr>
              <a:t>6/12/2014</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a:xfrm>
            <a:off x="4362450" y="1027113"/>
            <a:ext cx="457200" cy="441325"/>
          </a:xfrm>
        </p:spPr>
        <p:txBody>
          <a:bodyPr/>
          <a:lstStyle>
            <a:lvl1pPr>
              <a:defRPr/>
            </a:lvl1pPr>
          </a:lstStyle>
          <a:p>
            <a:pPr>
              <a:defRPr/>
            </a:pPr>
            <a:fld id="{C063B525-553B-4FDF-83E2-4B48F8C6E838}" type="slidenum">
              <a:rPr lang="en-US"/>
              <a:pPr>
                <a:defRPr/>
              </a:pPr>
              <a:t>‹#›</a:t>
            </a:fld>
            <a:endParaRPr lang="en-US"/>
          </a:p>
        </p:txBody>
      </p:sp>
    </p:spTree>
    <p:extLst>
      <p:ext uri="{BB962C8B-B14F-4D97-AF65-F5344CB8AC3E}">
        <p14:creationId xmlns:p14="http://schemas.microsoft.com/office/powerpoint/2010/main" val="2876425158"/>
      </p:ext>
    </p:extLst>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4" name="Rectangle 19"/>
          <p:cNvSpPr>
            <a:spLocks noChangeArrowheads="1"/>
          </p:cNvSpPr>
          <p:nvPr/>
        </p:nvSpPr>
        <p:spPr bwMode="white">
          <a:xfrm>
            <a:off x="0" y="0"/>
            <a:ext cx="152400" cy="6858000"/>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lvl1pPr>
              <a:defRPr>
                <a:solidFill>
                  <a:schemeClr val="tx1"/>
                </a:solidFill>
                <a:latin typeface="Georgia" pitchFamily="18" charset="0"/>
              </a:defRPr>
            </a:lvl1pPr>
            <a:lvl2pPr marL="742950" indent="-285750">
              <a:defRPr>
                <a:solidFill>
                  <a:schemeClr val="tx1"/>
                </a:solidFill>
                <a:latin typeface="Georgia" pitchFamily="18" charset="0"/>
              </a:defRPr>
            </a:lvl2pPr>
            <a:lvl3pPr marL="1143000" indent="-228600">
              <a:defRPr>
                <a:solidFill>
                  <a:schemeClr val="tx1"/>
                </a:solidFill>
                <a:latin typeface="Georgia" pitchFamily="18" charset="0"/>
              </a:defRPr>
            </a:lvl3pPr>
            <a:lvl4pPr marL="1600200" indent="-228600">
              <a:defRPr>
                <a:solidFill>
                  <a:schemeClr val="tx1"/>
                </a:solidFill>
                <a:latin typeface="Georgia" pitchFamily="18" charset="0"/>
              </a:defRPr>
            </a:lvl4pPr>
            <a:lvl5pPr marL="2057400" indent="-228600">
              <a:defRPr>
                <a:solidFill>
                  <a:schemeClr val="tx1"/>
                </a:solidFill>
                <a:latin typeface="Georgia" pitchFamily="18" charset="0"/>
              </a:defRPr>
            </a:lvl5pPr>
            <a:lvl6pPr marL="2514600" indent="-228600" fontAlgn="base">
              <a:spcBef>
                <a:spcPct val="0"/>
              </a:spcBef>
              <a:spcAft>
                <a:spcPct val="0"/>
              </a:spcAft>
              <a:defRPr>
                <a:solidFill>
                  <a:schemeClr val="tx1"/>
                </a:solidFill>
                <a:latin typeface="Georgia" pitchFamily="18" charset="0"/>
              </a:defRPr>
            </a:lvl6pPr>
            <a:lvl7pPr marL="2971800" indent="-228600" fontAlgn="base">
              <a:spcBef>
                <a:spcPct val="0"/>
              </a:spcBef>
              <a:spcAft>
                <a:spcPct val="0"/>
              </a:spcAft>
              <a:defRPr>
                <a:solidFill>
                  <a:schemeClr val="tx1"/>
                </a:solidFill>
                <a:latin typeface="Georgia" pitchFamily="18" charset="0"/>
              </a:defRPr>
            </a:lvl7pPr>
            <a:lvl8pPr marL="3429000" indent="-228600" fontAlgn="base">
              <a:spcBef>
                <a:spcPct val="0"/>
              </a:spcBef>
              <a:spcAft>
                <a:spcPct val="0"/>
              </a:spcAft>
              <a:defRPr>
                <a:solidFill>
                  <a:schemeClr val="tx1"/>
                </a:solidFill>
                <a:latin typeface="Georgia" pitchFamily="18" charset="0"/>
              </a:defRPr>
            </a:lvl8pPr>
            <a:lvl9pPr marL="3886200" indent="-228600" fontAlgn="base">
              <a:spcBef>
                <a:spcPct val="0"/>
              </a:spcBef>
              <a:spcAft>
                <a:spcPct val="0"/>
              </a:spcAft>
              <a:defRPr>
                <a:solidFill>
                  <a:schemeClr val="tx1"/>
                </a:solidFill>
                <a:latin typeface="Georgia" pitchFamily="18" charset="0"/>
              </a:defRPr>
            </a:lvl9pPr>
          </a:lstStyle>
          <a:p>
            <a:endParaRPr lang="en-US" altLang="en-US"/>
          </a:p>
        </p:txBody>
      </p:sp>
      <p:sp>
        <p:nvSpPr>
          <p:cNvPr id="5" name="Rectangle 20"/>
          <p:cNvSpPr>
            <a:spLocks noChangeArrowheads="1"/>
          </p:cNvSpPr>
          <p:nvPr/>
        </p:nvSpPr>
        <p:spPr bwMode="white">
          <a:xfrm>
            <a:off x="0" y="6705600"/>
            <a:ext cx="9144000" cy="152400"/>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lvl1pPr>
              <a:defRPr>
                <a:solidFill>
                  <a:schemeClr val="tx1"/>
                </a:solidFill>
                <a:latin typeface="Georgia" pitchFamily="18" charset="0"/>
              </a:defRPr>
            </a:lvl1pPr>
            <a:lvl2pPr marL="742950" indent="-285750">
              <a:defRPr>
                <a:solidFill>
                  <a:schemeClr val="tx1"/>
                </a:solidFill>
                <a:latin typeface="Georgia" pitchFamily="18" charset="0"/>
              </a:defRPr>
            </a:lvl2pPr>
            <a:lvl3pPr marL="1143000" indent="-228600">
              <a:defRPr>
                <a:solidFill>
                  <a:schemeClr val="tx1"/>
                </a:solidFill>
                <a:latin typeface="Georgia" pitchFamily="18" charset="0"/>
              </a:defRPr>
            </a:lvl3pPr>
            <a:lvl4pPr marL="1600200" indent="-228600">
              <a:defRPr>
                <a:solidFill>
                  <a:schemeClr val="tx1"/>
                </a:solidFill>
                <a:latin typeface="Georgia" pitchFamily="18" charset="0"/>
              </a:defRPr>
            </a:lvl4pPr>
            <a:lvl5pPr marL="2057400" indent="-228600">
              <a:defRPr>
                <a:solidFill>
                  <a:schemeClr val="tx1"/>
                </a:solidFill>
                <a:latin typeface="Georgia" pitchFamily="18" charset="0"/>
              </a:defRPr>
            </a:lvl5pPr>
            <a:lvl6pPr marL="2514600" indent="-228600" fontAlgn="base">
              <a:spcBef>
                <a:spcPct val="0"/>
              </a:spcBef>
              <a:spcAft>
                <a:spcPct val="0"/>
              </a:spcAft>
              <a:defRPr>
                <a:solidFill>
                  <a:schemeClr val="tx1"/>
                </a:solidFill>
                <a:latin typeface="Georgia" pitchFamily="18" charset="0"/>
              </a:defRPr>
            </a:lvl6pPr>
            <a:lvl7pPr marL="2971800" indent="-228600" fontAlgn="base">
              <a:spcBef>
                <a:spcPct val="0"/>
              </a:spcBef>
              <a:spcAft>
                <a:spcPct val="0"/>
              </a:spcAft>
              <a:defRPr>
                <a:solidFill>
                  <a:schemeClr val="tx1"/>
                </a:solidFill>
                <a:latin typeface="Georgia" pitchFamily="18" charset="0"/>
              </a:defRPr>
            </a:lvl7pPr>
            <a:lvl8pPr marL="3429000" indent="-228600" fontAlgn="base">
              <a:spcBef>
                <a:spcPct val="0"/>
              </a:spcBef>
              <a:spcAft>
                <a:spcPct val="0"/>
              </a:spcAft>
              <a:defRPr>
                <a:solidFill>
                  <a:schemeClr val="tx1"/>
                </a:solidFill>
                <a:latin typeface="Georgia" pitchFamily="18" charset="0"/>
              </a:defRPr>
            </a:lvl8pPr>
            <a:lvl9pPr marL="3886200" indent="-228600" fontAlgn="base">
              <a:spcBef>
                <a:spcPct val="0"/>
              </a:spcBef>
              <a:spcAft>
                <a:spcPct val="0"/>
              </a:spcAft>
              <a:defRPr>
                <a:solidFill>
                  <a:schemeClr val="tx1"/>
                </a:solidFill>
                <a:latin typeface="Georgia" pitchFamily="18" charset="0"/>
              </a:defRPr>
            </a:lvl9pPr>
          </a:lstStyle>
          <a:p>
            <a:endParaRPr lang="en-US" altLang="en-US"/>
          </a:p>
        </p:txBody>
      </p:sp>
      <p:sp>
        <p:nvSpPr>
          <p:cNvPr id="6" name="Rectangle 23"/>
          <p:cNvSpPr>
            <a:spLocks noChangeArrowheads="1"/>
          </p:cNvSpPr>
          <p:nvPr/>
        </p:nvSpPr>
        <p:spPr bwMode="white">
          <a:xfrm>
            <a:off x="0" y="0"/>
            <a:ext cx="9144000" cy="152400"/>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lvl1pPr>
              <a:defRPr>
                <a:solidFill>
                  <a:schemeClr val="tx1"/>
                </a:solidFill>
                <a:latin typeface="Georgia" pitchFamily="18" charset="0"/>
              </a:defRPr>
            </a:lvl1pPr>
            <a:lvl2pPr marL="742950" indent="-285750">
              <a:defRPr>
                <a:solidFill>
                  <a:schemeClr val="tx1"/>
                </a:solidFill>
                <a:latin typeface="Georgia" pitchFamily="18" charset="0"/>
              </a:defRPr>
            </a:lvl2pPr>
            <a:lvl3pPr marL="1143000" indent="-228600">
              <a:defRPr>
                <a:solidFill>
                  <a:schemeClr val="tx1"/>
                </a:solidFill>
                <a:latin typeface="Georgia" pitchFamily="18" charset="0"/>
              </a:defRPr>
            </a:lvl3pPr>
            <a:lvl4pPr marL="1600200" indent="-228600">
              <a:defRPr>
                <a:solidFill>
                  <a:schemeClr val="tx1"/>
                </a:solidFill>
                <a:latin typeface="Georgia" pitchFamily="18" charset="0"/>
              </a:defRPr>
            </a:lvl4pPr>
            <a:lvl5pPr marL="2057400" indent="-228600">
              <a:defRPr>
                <a:solidFill>
                  <a:schemeClr val="tx1"/>
                </a:solidFill>
                <a:latin typeface="Georgia" pitchFamily="18" charset="0"/>
              </a:defRPr>
            </a:lvl5pPr>
            <a:lvl6pPr marL="2514600" indent="-228600" fontAlgn="base">
              <a:spcBef>
                <a:spcPct val="0"/>
              </a:spcBef>
              <a:spcAft>
                <a:spcPct val="0"/>
              </a:spcAft>
              <a:defRPr>
                <a:solidFill>
                  <a:schemeClr val="tx1"/>
                </a:solidFill>
                <a:latin typeface="Georgia" pitchFamily="18" charset="0"/>
              </a:defRPr>
            </a:lvl6pPr>
            <a:lvl7pPr marL="2971800" indent="-228600" fontAlgn="base">
              <a:spcBef>
                <a:spcPct val="0"/>
              </a:spcBef>
              <a:spcAft>
                <a:spcPct val="0"/>
              </a:spcAft>
              <a:defRPr>
                <a:solidFill>
                  <a:schemeClr val="tx1"/>
                </a:solidFill>
                <a:latin typeface="Georgia" pitchFamily="18" charset="0"/>
              </a:defRPr>
            </a:lvl7pPr>
            <a:lvl8pPr marL="3429000" indent="-228600" fontAlgn="base">
              <a:spcBef>
                <a:spcPct val="0"/>
              </a:spcBef>
              <a:spcAft>
                <a:spcPct val="0"/>
              </a:spcAft>
              <a:defRPr>
                <a:solidFill>
                  <a:schemeClr val="tx1"/>
                </a:solidFill>
                <a:latin typeface="Georgia" pitchFamily="18" charset="0"/>
              </a:defRPr>
            </a:lvl8pPr>
            <a:lvl9pPr marL="3886200" indent="-228600" fontAlgn="base">
              <a:spcBef>
                <a:spcPct val="0"/>
              </a:spcBef>
              <a:spcAft>
                <a:spcPct val="0"/>
              </a:spcAft>
              <a:defRPr>
                <a:solidFill>
                  <a:schemeClr val="tx1"/>
                </a:solidFill>
                <a:latin typeface="Georgia" pitchFamily="18" charset="0"/>
              </a:defRPr>
            </a:lvl9pPr>
          </a:lstStyle>
          <a:p>
            <a:endParaRPr lang="en-US" altLang="en-US"/>
          </a:p>
        </p:txBody>
      </p:sp>
      <p:sp>
        <p:nvSpPr>
          <p:cNvPr id="7" name="Rectangle 24"/>
          <p:cNvSpPr>
            <a:spLocks noChangeArrowheads="1"/>
          </p:cNvSpPr>
          <p:nvPr/>
        </p:nvSpPr>
        <p:spPr bwMode="white">
          <a:xfrm>
            <a:off x="8991600" y="19050"/>
            <a:ext cx="152400" cy="6858000"/>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lvl1pPr>
              <a:defRPr>
                <a:solidFill>
                  <a:schemeClr val="tx1"/>
                </a:solidFill>
                <a:latin typeface="Georgia" pitchFamily="18" charset="0"/>
              </a:defRPr>
            </a:lvl1pPr>
            <a:lvl2pPr marL="742950" indent="-285750">
              <a:defRPr>
                <a:solidFill>
                  <a:schemeClr val="tx1"/>
                </a:solidFill>
                <a:latin typeface="Georgia" pitchFamily="18" charset="0"/>
              </a:defRPr>
            </a:lvl2pPr>
            <a:lvl3pPr marL="1143000" indent="-228600">
              <a:defRPr>
                <a:solidFill>
                  <a:schemeClr val="tx1"/>
                </a:solidFill>
                <a:latin typeface="Georgia" pitchFamily="18" charset="0"/>
              </a:defRPr>
            </a:lvl3pPr>
            <a:lvl4pPr marL="1600200" indent="-228600">
              <a:defRPr>
                <a:solidFill>
                  <a:schemeClr val="tx1"/>
                </a:solidFill>
                <a:latin typeface="Georgia" pitchFamily="18" charset="0"/>
              </a:defRPr>
            </a:lvl4pPr>
            <a:lvl5pPr marL="2057400" indent="-228600">
              <a:defRPr>
                <a:solidFill>
                  <a:schemeClr val="tx1"/>
                </a:solidFill>
                <a:latin typeface="Georgia" pitchFamily="18" charset="0"/>
              </a:defRPr>
            </a:lvl5pPr>
            <a:lvl6pPr marL="2514600" indent="-228600" fontAlgn="base">
              <a:spcBef>
                <a:spcPct val="0"/>
              </a:spcBef>
              <a:spcAft>
                <a:spcPct val="0"/>
              </a:spcAft>
              <a:defRPr>
                <a:solidFill>
                  <a:schemeClr val="tx1"/>
                </a:solidFill>
                <a:latin typeface="Georgia" pitchFamily="18" charset="0"/>
              </a:defRPr>
            </a:lvl6pPr>
            <a:lvl7pPr marL="2971800" indent="-228600" fontAlgn="base">
              <a:spcBef>
                <a:spcPct val="0"/>
              </a:spcBef>
              <a:spcAft>
                <a:spcPct val="0"/>
              </a:spcAft>
              <a:defRPr>
                <a:solidFill>
                  <a:schemeClr val="tx1"/>
                </a:solidFill>
                <a:latin typeface="Georgia" pitchFamily="18" charset="0"/>
              </a:defRPr>
            </a:lvl7pPr>
            <a:lvl8pPr marL="3429000" indent="-228600" fontAlgn="base">
              <a:spcBef>
                <a:spcPct val="0"/>
              </a:spcBef>
              <a:spcAft>
                <a:spcPct val="0"/>
              </a:spcAft>
              <a:defRPr>
                <a:solidFill>
                  <a:schemeClr val="tx1"/>
                </a:solidFill>
                <a:latin typeface="Georgia" pitchFamily="18" charset="0"/>
              </a:defRPr>
            </a:lvl8pPr>
            <a:lvl9pPr marL="3886200" indent="-228600" fontAlgn="base">
              <a:spcBef>
                <a:spcPct val="0"/>
              </a:spcBef>
              <a:spcAft>
                <a:spcPct val="0"/>
              </a:spcAft>
              <a:defRPr>
                <a:solidFill>
                  <a:schemeClr val="tx1"/>
                </a:solidFill>
                <a:latin typeface="Georgia" pitchFamily="18" charset="0"/>
              </a:defRPr>
            </a:lvl9pPr>
          </a:lstStyle>
          <a:p>
            <a:endParaRPr lang="en-US" altLang="en-US"/>
          </a:p>
        </p:txBody>
      </p:sp>
      <p:sp>
        <p:nvSpPr>
          <p:cNvPr id="8" name="Rectangle 25"/>
          <p:cNvSpPr>
            <a:spLocks noChangeArrowheads="1"/>
          </p:cNvSpPr>
          <p:nvPr/>
        </p:nvSpPr>
        <p:spPr bwMode="white">
          <a:xfrm>
            <a:off x="152400" y="2286000"/>
            <a:ext cx="8832850" cy="304800"/>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lvl1pPr>
              <a:defRPr>
                <a:solidFill>
                  <a:schemeClr val="tx1"/>
                </a:solidFill>
                <a:latin typeface="Georgia" pitchFamily="18" charset="0"/>
              </a:defRPr>
            </a:lvl1pPr>
            <a:lvl2pPr marL="742950" indent="-285750">
              <a:defRPr>
                <a:solidFill>
                  <a:schemeClr val="tx1"/>
                </a:solidFill>
                <a:latin typeface="Georgia" pitchFamily="18" charset="0"/>
              </a:defRPr>
            </a:lvl2pPr>
            <a:lvl3pPr marL="1143000" indent="-228600">
              <a:defRPr>
                <a:solidFill>
                  <a:schemeClr val="tx1"/>
                </a:solidFill>
                <a:latin typeface="Georgia" pitchFamily="18" charset="0"/>
              </a:defRPr>
            </a:lvl3pPr>
            <a:lvl4pPr marL="1600200" indent="-228600">
              <a:defRPr>
                <a:solidFill>
                  <a:schemeClr val="tx1"/>
                </a:solidFill>
                <a:latin typeface="Georgia" pitchFamily="18" charset="0"/>
              </a:defRPr>
            </a:lvl4pPr>
            <a:lvl5pPr marL="2057400" indent="-228600">
              <a:defRPr>
                <a:solidFill>
                  <a:schemeClr val="tx1"/>
                </a:solidFill>
                <a:latin typeface="Georgia" pitchFamily="18" charset="0"/>
              </a:defRPr>
            </a:lvl5pPr>
            <a:lvl6pPr marL="2514600" indent="-228600" fontAlgn="base">
              <a:spcBef>
                <a:spcPct val="0"/>
              </a:spcBef>
              <a:spcAft>
                <a:spcPct val="0"/>
              </a:spcAft>
              <a:defRPr>
                <a:solidFill>
                  <a:schemeClr val="tx1"/>
                </a:solidFill>
                <a:latin typeface="Georgia" pitchFamily="18" charset="0"/>
              </a:defRPr>
            </a:lvl6pPr>
            <a:lvl7pPr marL="2971800" indent="-228600" fontAlgn="base">
              <a:spcBef>
                <a:spcPct val="0"/>
              </a:spcBef>
              <a:spcAft>
                <a:spcPct val="0"/>
              </a:spcAft>
              <a:defRPr>
                <a:solidFill>
                  <a:schemeClr val="tx1"/>
                </a:solidFill>
                <a:latin typeface="Georgia" pitchFamily="18" charset="0"/>
              </a:defRPr>
            </a:lvl7pPr>
            <a:lvl8pPr marL="3429000" indent="-228600" fontAlgn="base">
              <a:spcBef>
                <a:spcPct val="0"/>
              </a:spcBef>
              <a:spcAft>
                <a:spcPct val="0"/>
              </a:spcAft>
              <a:defRPr>
                <a:solidFill>
                  <a:schemeClr val="tx1"/>
                </a:solidFill>
                <a:latin typeface="Georgia" pitchFamily="18" charset="0"/>
              </a:defRPr>
            </a:lvl8pPr>
            <a:lvl9pPr marL="3886200" indent="-228600" fontAlgn="base">
              <a:spcBef>
                <a:spcPct val="0"/>
              </a:spcBef>
              <a:spcAft>
                <a:spcPct val="0"/>
              </a:spcAft>
              <a:defRPr>
                <a:solidFill>
                  <a:schemeClr val="tx1"/>
                </a:solidFill>
                <a:latin typeface="Georgia" pitchFamily="18" charset="0"/>
              </a:defRPr>
            </a:lvl9pPr>
          </a:lstStyle>
          <a:p>
            <a:endParaRPr lang="en-US" altLang="en-US"/>
          </a:p>
        </p:txBody>
      </p:sp>
      <p:sp>
        <p:nvSpPr>
          <p:cNvPr id="9" name="Rectangle 26"/>
          <p:cNvSpPr>
            <a:spLocks noChangeArrowheads="1"/>
          </p:cNvSpPr>
          <p:nvPr/>
        </p:nvSpPr>
        <p:spPr bwMode="auto">
          <a:xfrm>
            <a:off x="155575" y="142875"/>
            <a:ext cx="8832850" cy="2139950"/>
          </a:xfrm>
          <a:prstGeom prst="rect">
            <a:avLst/>
          </a:prstGeom>
          <a:solidFill>
            <a:schemeClr val="accent1"/>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lvl1pPr>
              <a:defRPr>
                <a:solidFill>
                  <a:schemeClr val="tx1"/>
                </a:solidFill>
                <a:latin typeface="Georgia" pitchFamily="18" charset="0"/>
              </a:defRPr>
            </a:lvl1pPr>
            <a:lvl2pPr marL="742950" indent="-285750">
              <a:defRPr>
                <a:solidFill>
                  <a:schemeClr val="tx1"/>
                </a:solidFill>
                <a:latin typeface="Georgia" pitchFamily="18" charset="0"/>
              </a:defRPr>
            </a:lvl2pPr>
            <a:lvl3pPr marL="1143000" indent="-228600">
              <a:defRPr>
                <a:solidFill>
                  <a:schemeClr val="tx1"/>
                </a:solidFill>
                <a:latin typeface="Georgia" pitchFamily="18" charset="0"/>
              </a:defRPr>
            </a:lvl3pPr>
            <a:lvl4pPr marL="1600200" indent="-228600">
              <a:defRPr>
                <a:solidFill>
                  <a:schemeClr val="tx1"/>
                </a:solidFill>
                <a:latin typeface="Georgia" pitchFamily="18" charset="0"/>
              </a:defRPr>
            </a:lvl4pPr>
            <a:lvl5pPr marL="2057400" indent="-228600">
              <a:defRPr>
                <a:solidFill>
                  <a:schemeClr val="tx1"/>
                </a:solidFill>
                <a:latin typeface="Georgia" pitchFamily="18" charset="0"/>
              </a:defRPr>
            </a:lvl5pPr>
            <a:lvl6pPr marL="2514600" indent="-228600" fontAlgn="base">
              <a:spcBef>
                <a:spcPct val="0"/>
              </a:spcBef>
              <a:spcAft>
                <a:spcPct val="0"/>
              </a:spcAft>
              <a:defRPr>
                <a:solidFill>
                  <a:schemeClr val="tx1"/>
                </a:solidFill>
                <a:latin typeface="Georgia" pitchFamily="18" charset="0"/>
              </a:defRPr>
            </a:lvl6pPr>
            <a:lvl7pPr marL="2971800" indent="-228600" fontAlgn="base">
              <a:spcBef>
                <a:spcPct val="0"/>
              </a:spcBef>
              <a:spcAft>
                <a:spcPct val="0"/>
              </a:spcAft>
              <a:defRPr>
                <a:solidFill>
                  <a:schemeClr val="tx1"/>
                </a:solidFill>
                <a:latin typeface="Georgia" pitchFamily="18" charset="0"/>
              </a:defRPr>
            </a:lvl7pPr>
            <a:lvl8pPr marL="3429000" indent="-228600" fontAlgn="base">
              <a:spcBef>
                <a:spcPct val="0"/>
              </a:spcBef>
              <a:spcAft>
                <a:spcPct val="0"/>
              </a:spcAft>
              <a:defRPr>
                <a:solidFill>
                  <a:schemeClr val="tx1"/>
                </a:solidFill>
                <a:latin typeface="Georgia" pitchFamily="18" charset="0"/>
              </a:defRPr>
            </a:lvl8pPr>
            <a:lvl9pPr marL="3886200" indent="-228600" fontAlgn="base">
              <a:spcBef>
                <a:spcPct val="0"/>
              </a:spcBef>
              <a:spcAft>
                <a:spcPct val="0"/>
              </a:spcAft>
              <a:defRPr>
                <a:solidFill>
                  <a:schemeClr val="tx1"/>
                </a:solidFill>
                <a:latin typeface="Georgia" pitchFamily="18" charset="0"/>
              </a:defRPr>
            </a:lvl9pPr>
          </a:lstStyle>
          <a:p>
            <a:endParaRPr lang="en-US" altLang="en-US"/>
          </a:p>
        </p:txBody>
      </p:sp>
      <p:sp>
        <p:nvSpPr>
          <p:cNvPr id="10" name="Rectangle 9"/>
          <p:cNvSpPr>
            <a:spLocks noChangeArrowheads="1"/>
          </p:cNvSpPr>
          <p:nvPr/>
        </p:nvSpPr>
        <p:spPr bwMode="auto">
          <a:xfrm>
            <a:off x="146050" y="6391275"/>
            <a:ext cx="8832850" cy="309563"/>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cs typeface="+mn-cs"/>
            </a:endParaRPr>
          </a:p>
        </p:txBody>
      </p:sp>
      <p:sp>
        <p:nvSpPr>
          <p:cNvPr id="11" name="Rectangle 10"/>
          <p:cNvSpPr>
            <a:spLocks noChangeArrowheads="1"/>
          </p:cNvSpPr>
          <p:nvPr/>
        </p:nvSpPr>
        <p:spPr bwMode="auto">
          <a:xfrm>
            <a:off x="152400" y="152400"/>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dirty="0">
              <a:latin typeface="+mn-lt"/>
              <a:cs typeface="+mn-cs"/>
            </a:endParaRPr>
          </a:p>
        </p:txBody>
      </p:sp>
      <p:sp>
        <p:nvSpPr>
          <p:cNvPr id="12" name="Straight Connector 11"/>
          <p:cNvSpPr>
            <a:spLocks noChangeShapeType="1"/>
          </p:cNvSpPr>
          <p:nvPr/>
        </p:nvSpPr>
        <p:spPr bwMode="auto">
          <a:xfrm>
            <a:off x="152400" y="2438400"/>
            <a:ext cx="8832850"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wrap="none" anchor="ctr"/>
          <a:lstStyle/>
          <a:p>
            <a:pPr fontAlgn="auto">
              <a:spcBef>
                <a:spcPts val="0"/>
              </a:spcBef>
              <a:spcAft>
                <a:spcPts val="0"/>
              </a:spcAft>
              <a:defRPr/>
            </a:pPr>
            <a:endParaRPr lang="en-US">
              <a:latin typeface="+mn-lt"/>
              <a:cs typeface="+mn-cs"/>
            </a:endParaRPr>
          </a:p>
        </p:txBody>
      </p:sp>
      <p:sp>
        <p:nvSpPr>
          <p:cNvPr id="13" name="Oval 12"/>
          <p:cNvSpPr/>
          <p:nvPr/>
        </p:nvSpPr>
        <p:spPr>
          <a:xfrm>
            <a:off x="4267200" y="211455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4" name="Oval 13"/>
          <p:cNvSpPr/>
          <p:nvPr/>
        </p:nvSpPr>
        <p:spPr>
          <a:xfrm>
            <a:off x="4362450" y="2209800"/>
            <a:ext cx="419100" cy="420688"/>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 name="Text Placeholder 2"/>
          <p:cNvSpPr>
            <a:spLocks noGrp="1"/>
          </p:cNvSpPr>
          <p:nvPr>
            <p:ph type="body" idx="1"/>
          </p:nvPr>
        </p:nvSpPr>
        <p:spPr>
          <a:xfrm>
            <a:off x="1368426" y="2743200"/>
            <a:ext cx="6480174" cy="1673225"/>
          </a:xfrm>
        </p:spPr>
        <p:txBody>
          <a:bodyPr/>
          <a:lstStyle>
            <a:lvl1pPr marL="0" indent="0" algn="ctr">
              <a:buNone/>
              <a:defRPr sz="1600" b="1" cap="all" spc="25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smtClean="0"/>
              <a:t>Click to edit Master text styles</a:t>
            </a:r>
          </a:p>
        </p:txBody>
      </p:sp>
      <p:sp>
        <p:nvSpPr>
          <p:cNvPr id="2" name="Title 1"/>
          <p:cNvSpPr>
            <a:spLocks noGrp="1"/>
          </p:cNvSpPr>
          <p:nvPr>
            <p:ph type="title"/>
          </p:nvPr>
        </p:nvSpPr>
        <p:spPr>
          <a:xfrm>
            <a:off x="722313" y="533400"/>
            <a:ext cx="7772400" cy="1524000"/>
          </a:xfrm>
        </p:spPr>
        <p:txBody>
          <a:bodyPr/>
          <a:lstStyle>
            <a:lvl1pPr algn="ctr">
              <a:buNone/>
              <a:defRPr sz="4200" b="0" cap="none" baseline="0">
                <a:solidFill>
                  <a:srgbClr val="FFFFFF"/>
                </a:solidFill>
              </a:defRPr>
            </a:lvl1pPr>
          </a:lstStyle>
          <a:p>
            <a:r>
              <a:rPr lang="en-US" smtClean="0"/>
              <a:t>Click to edit Master title style</a:t>
            </a:r>
            <a:endParaRPr lang="en-US"/>
          </a:p>
        </p:txBody>
      </p:sp>
      <p:sp>
        <p:nvSpPr>
          <p:cNvPr id="15" name="Footer Placeholder 4"/>
          <p:cNvSpPr>
            <a:spLocks noGrp="1"/>
          </p:cNvSpPr>
          <p:nvPr>
            <p:ph type="ftr" sz="quarter" idx="10"/>
          </p:nvPr>
        </p:nvSpPr>
        <p:spPr/>
        <p:txBody>
          <a:bodyPr/>
          <a:lstStyle>
            <a:lvl1pPr>
              <a:defRPr/>
            </a:lvl1pPr>
          </a:lstStyle>
          <a:p>
            <a:pPr>
              <a:defRPr/>
            </a:pPr>
            <a:endParaRPr lang="en-US"/>
          </a:p>
        </p:txBody>
      </p:sp>
      <p:sp>
        <p:nvSpPr>
          <p:cNvPr id="16" name="Date Placeholder 3"/>
          <p:cNvSpPr>
            <a:spLocks noGrp="1"/>
          </p:cNvSpPr>
          <p:nvPr>
            <p:ph type="dt" sz="half" idx="11"/>
          </p:nvPr>
        </p:nvSpPr>
        <p:spPr/>
        <p:txBody>
          <a:bodyPr/>
          <a:lstStyle>
            <a:lvl1pPr>
              <a:defRPr/>
            </a:lvl1pPr>
          </a:lstStyle>
          <a:p>
            <a:pPr>
              <a:defRPr/>
            </a:pPr>
            <a:fld id="{7108AD05-5FCD-4E62-A35A-EDFC1793B8FD}" type="datetimeFigureOut">
              <a:rPr lang="en-US"/>
              <a:pPr>
                <a:defRPr/>
              </a:pPr>
              <a:t>6/12/2014</a:t>
            </a:fld>
            <a:endParaRPr lang="en-US"/>
          </a:p>
        </p:txBody>
      </p:sp>
      <p:sp>
        <p:nvSpPr>
          <p:cNvPr id="17" name="Slide Number Placeholder 5"/>
          <p:cNvSpPr>
            <a:spLocks noGrp="1"/>
          </p:cNvSpPr>
          <p:nvPr>
            <p:ph type="sldNum" sz="quarter" idx="12"/>
          </p:nvPr>
        </p:nvSpPr>
        <p:spPr>
          <a:xfrm>
            <a:off x="4343400" y="2198688"/>
            <a:ext cx="457200" cy="441325"/>
          </a:xfrm>
        </p:spPr>
        <p:txBody>
          <a:bodyPr/>
          <a:lstStyle>
            <a:lvl1pPr>
              <a:defRPr smtClean="0">
                <a:solidFill>
                  <a:schemeClr val="accent3">
                    <a:shade val="75000"/>
                  </a:schemeClr>
                </a:solidFill>
              </a:defRPr>
            </a:lvl1pPr>
          </a:lstStyle>
          <a:p>
            <a:pPr>
              <a:defRPr/>
            </a:pPr>
            <a:fld id="{573A1C70-2851-473C-8C69-0221A41616E5}" type="slidenum">
              <a:rPr lang="en-US"/>
              <a:pPr>
                <a:defRPr/>
              </a:pPr>
              <a:t>‹#›</a:t>
            </a:fld>
            <a:endParaRPr lang="en-US"/>
          </a:p>
        </p:txBody>
      </p:sp>
    </p:spTree>
    <p:extLst>
      <p:ext uri="{BB962C8B-B14F-4D97-AF65-F5344CB8AC3E}">
        <p14:creationId xmlns:p14="http://schemas.microsoft.com/office/powerpoint/2010/main" val="868369749"/>
      </p:ext>
    </p:extLst>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1">
        <a:schemeClr val="bg2"/>
      </p:bgRef>
    </p:bg>
    <p:spTree>
      <p:nvGrpSpPr>
        <p:cNvPr id="1" name=""/>
        <p:cNvGrpSpPr/>
        <p:nvPr/>
      </p:nvGrpSpPr>
      <p:grpSpPr>
        <a:xfrm>
          <a:off x="0" y="0"/>
          <a:ext cx="0" cy="0"/>
          <a:chOff x="0" y="0"/>
          <a:chExt cx="0" cy="0"/>
        </a:xfrm>
      </p:grpSpPr>
      <p:sp>
        <p:nvSpPr>
          <p:cNvPr id="5" name="Straight Connector 19"/>
          <p:cNvSpPr>
            <a:spLocks noChangeShapeType="1"/>
          </p:cNvSpPr>
          <p:nvPr/>
        </p:nvSpPr>
        <p:spPr bwMode="auto">
          <a:xfrm flipV="1">
            <a:off x="4562475" y="1576388"/>
            <a:ext cx="9525" cy="4818062"/>
          </a:xfrm>
          <a:prstGeom prst="line">
            <a:avLst/>
          </a:prstGeom>
          <a:noFill/>
          <a:ln w="9525" algn="ctr">
            <a:solidFill>
              <a:schemeClr val="tx2"/>
            </a:solidFill>
            <a:prstDash val="sysDash"/>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 name="Title 1"/>
          <p:cNvSpPr>
            <a:spLocks noGrp="1"/>
          </p:cNvSpPr>
          <p:nvPr>
            <p:ph type="title"/>
          </p:nvPr>
        </p:nvSpPr>
        <p:spPr>
          <a:xfrm>
            <a:off x="301752" y="228600"/>
            <a:ext cx="8534400" cy="758952"/>
          </a:xfrm>
        </p:spPr>
        <p:txBody>
          <a:bodyPr/>
          <a:lstStyle/>
          <a:p>
            <a:r>
              <a:rPr lang="en-US" smtClean="0"/>
              <a:t>Click to edit Master title style</a:t>
            </a:r>
            <a:endParaRPr lang="en-US"/>
          </a:p>
        </p:txBody>
      </p:sp>
      <p:sp>
        <p:nvSpPr>
          <p:cNvPr id="10" name="Content Placeholder 9"/>
          <p:cNvSpPr>
            <a:spLocks noGrp="1"/>
          </p:cNvSpPr>
          <p:nvPr>
            <p:ph sz="half" idx="1"/>
          </p:nvPr>
        </p:nvSpPr>
        <p:spPr>
          <a:xfrm>
            <a:off x="301752" y="1371600"/>
            <a:ext cx="4038600" cy="4681728"/>
          </a:xfrm>
        </p:spPr>
        <p:txBody>
          <a:bodyPr/>
          <a:lstStyle>
            <a:lvl1pPr>
              <a:defRPr sz="2500"/>
            </a:lvl1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2" name="Content Placeholder 11"/>
          <p:cNvSpPr>
            <a:spLocks noGrp="1"/>
          </p:cNvSpPr>
          <p:nvPr>
            <p:ph sz="half" idx="2"/>
          </p:nvPr>
        </p:nvSpPr>
        <p:spPr>
          <a:xfrm>
            <a:off x="4800600" y="1371600"/>
            <a:ext cx="4038600" cy="4681728"/>
          </a:xfrm>
        </p:spPr>
        <p:txBody>
          <a:bodyPr/>
          <a:lstStyle>
            <a:lvl1pPr>
              <a:defRPr sz="2500"/>
            </a:lvl1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Date Placeholder 4"/>
          <p:cNvSpPr>
            <a:spLocks noGrp="1"/>
          </p:cNvSpPr>
          <p:nvPr>
            <p:ph type="dt" sz="half" idx="10"/>
          </p:nvPr>
        </p:nvSpPr>
        <p:spPr>
          <a:xfrm>
            <a:off x="5791200" y="6410325"/>
            <a:ext cx="3044825" cy="365125"/>
          </a:xfrm>
        </p:spPr>
        <p:txBody>
          <a:bodyPr/>
          <a:lstStyle>
            <a:lvl1pPr>
              <a:defRPr/>
            </a:lvl1pPr>
          </a:lstStyle>
          <a:p>
            <a:pPr>
              <a:defRPr/>
            </a:pPr>
            <a:fld id="{ED6F9D6D-6431-423F-9183-E3EB139D4ECD}" type="datetimeFigureOut">
              <a:rPr lang="en-US"/>
              <a:pPr>
                <a:defRPr/>
              </a:pPr>
              <a:t>6/12/2014</a:t>
            </a:fld>
            <a:endParaRPr lang="en-US"/>
          </a:p>
        </p:txBody>
      </p:sp>
      <p:sp>
        <p:nvSpPr>
          <p:cNvPr id="7" name="Footer Placeholder 5"/>
          <p:cNvSpPr>
            <a:spLocks noGrp="1"/>
          </p:cNvSpPr>
          <p:nvPr>
            <p:ph type="ftr" sz="quarter" idx="11"/>
          </p:nvPr>
        </p:nvSpPr>
        <p:spPr/>
        <p:txBody>
          <a:bodyPr/>
          <a:lstStyle>
            <a:lvl1pPr>
              <a:defRPr/>
            </a:lvl1pPr>
          </a:lstStyle>
          <a:p>
            <a:pPr>
              <a:defRPr/>
            </a:pPr>
            <a:endParaRPr lang="en-US"/>
          </a:p>
        </p:txBody>
      </p:sp>
      <p:sp>
        <p:nvSpPr>
          <p:cNvPr id="8" name="Slide Number Placeholder 6"/>
          <p:cNvSpPr>
            <a:spLocks noGrp="1"/>
          </p:cNvSpPr>
          <p:nvPr>
            <p:ph type="sldNum" sz="quarter" idx="12"/>
          </p:nvPr>
        </p:nvSpPr>
        <p:spPr/>
        <p:txBody>
          <a:bodyPr/>
          <a:lstStyle>
            <a:lvl1pPr>
              <a:defRPr/>
            </a:lvl1pPr>
          </a:lstStyle>
          <a:p>
            <a:pPr>
              <a:defRPr/>
            </a:pPr>
            <a:fld id="{018A58CC-EDA8-4436-9538-A1A14485CDC8}" type="slidenum">
              <a:rPr lang="en-US"/>
              <a:pPr>
                <a:defRPr/>
              </a:pPr>
              <a:t>‹#›</a:t>
            </a:fld>
            <a:endParaRPr lang="en-US"/>
          </a:p>
        </p:txBody>
      </p:sp>
    </p:spTree>
    <p:extLst>
      <p:ext uri="{BB962C8B-B14F-4D97-AF65-F5344CB8AC3E}">
        <p14:creationId xmlns:p14="http://schemas.microsoft.com/office/powerpoint/2010/main" val="3167440952"/>
      </p:ext>
    </p:extLst>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1">
        <a:schemeClr val="bg2"/>
      </p:bgRef>
    </p:bg>
    <p:spTree>
      <p:nvGrpSpPr>
        <p:cNvPr id="1" name=""/>
        <p:cNvGrpSpPr/>
        <p:nvPr/>
      </p:nvGrpSpPr>
      <p:grpSpPr>
        <a:xfrm>
          <a:off x="0" y="0"/>
          <a:ext cx="0" cy="0"/>
          <a:chOff x="0" y="0"/>
          <a:chExt cx="0" cy="0"/>
        </a:xfrm>
      </p:grpSpPr>
      <p:sp>
        <p:nvSpPr>
          <p:cNvPr id="7" name="Straight Connector 19"/>
          <p:cNvSpPr>
            <a:spLocks noChangeShapeType="1"/>
          </p:cNvSpPr>
          <p:nvPr/>
        </p:nvSpPr>
        <p:spPr bwMode="auto">
          <a:xfrm flipV="1">
            <a:off x="4572000" y="2200275"/>
            <a:ext cx="0" cy="4187825"/>
          </a:xfrm>
          <a:prstGeom prst="line">
            <a:avLst/>
          </a:prstGeom>
          <a:noFill/>
          <a:ln w="9525" algn="ctr">
            <a:solidFill>
              <a:schemeClr val="tx2"/>
            </a:solidFill>
            <a:prstDash val="sysDash"/>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8" name="Rectangle 20"/>
          <p:cNvSpPr>
            <a:spLocks noChangeArrowheads="1"/>
          </p:cNvSpPr>
          <p:nvPr/>
        </p:nvSpPr>
        <p:spPr bwMode="white">
          <a:xfrm>
            <a:off x="0" y="0"/>
            <a:ext cx="9144000" cy="1447800"/>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lvl1pPr>
              <a:defRPr>
                <a:solidFill>
                  <a:schemeClr val="tx1"/>
                </a:solidFill>
                <a:latin typeface="Georgia" pitchFamily="18" charset="0"/>
              </a:defRPr>
            </a:lvl1pPr>
            <a:lvl2pPr marL="742950" indent="-285750">
              <a:defRPr>
                <a:solidFill>
                  <a:schemeClr val="tx1"/>
                </a:solidFill>
                <a:latin typeface="Georgia" pitchFamily="18" charset="0"/>
              </a:defRPr>
            </a:lvl2pPr>
            <a:lvl3pPr marL="1143000" indent="-228600">
              <a:defRPr>
                <a:solidFill>
                  <a:schemeClr val="tx1"/>
                </a:solidFill>
                <a:latin typeface="Georgia" pitchFamily="18" charset="0"/>
              </a:defRPr>
            </a:lvl3pPr>
            <a:lvl4pPr marL="1600200" indent="-228600">
              <a:defRPr>
                <a:solidFill>
                  <a:schemeClr val="tx1"/>
                </a:solidFill>
                <a:latin typeface="Georgia" pitchFamily="18" charset="0"/>
              </a:defRPr>
            </a:lvl4pPr>
            <a:lvl5pPr marL="2057400" indent="-228600">
              <a:defRPr>
                <a:solidFill>
                  <a:schemeClr val="tx1"/>
                </a:solidFill>
                <a:latin typeface="Georgia" pitchFamily="18" charset="0"/>
              </a:defRPr>
            </a:lvl5pPr>
            <a:lvl6pPr marL="2514600" indent="-228600" fontAlgn="base">
              <a:spcBef>
                <a:spcPct val="0"/>
              </a:spcBef>
              <a:spcAft>
                <a:spcPct val="0"/>
              </a:spcAft>
              <a:defRPr>
                <a:solidFill>
                  <a:schemeClr val="tx1"/>
                </a:solidFill>
                <a:latin typeface="Georgia" pitchFamily="18" charset="0"/>
              </a:defRPr>
            </a:lvl6pPr>
            <a:lvl7pPr marL="2971800" indent="-228600" fontAlgn="base">
              <a:spcBef>
                <a:spcPct val="0"/>
              </a:spcBef>
              <a:spcAft>
                <a:spcPct val="0"/>
              </a:spcAft>
              <a:defRPr>
                <a:solidFill>
                  <a:schemeClr val="tx1"/>
                </a:solidFill>
                <a:latin typeface="Georgia" pitchFamily="18" charset="0"/>
              </a:defRPr>
            </a:lvl7pPr>
            <a:lvl8pPr marL="3429000" indent="-228600" fontAlgn="base">
              <a:spcBef>
                <a:spcPct val="0"/>
              </a:spcBef>
              <a:spcAft>
                <a:spcPct val="0"/>
              </a:spcAft>
              <a:defRPr>
                <a:solidFill>
                  <a:schemeClr val="tx1"/>
                </a:solidFill>
                <a:latin typeface="Georgia" pitchFamily="18" charset="0"/>
              </a:defRPr>
            </a:lvl8pPr>
            <a:lvl9pPr marL="3886200" indent="-228600" fontAlgn="base">
              <a:spcBef>
                <a:spcPct val="0"/>
              </a:spcBef>
              <a:spcAft>
                <a:spcPct val="0"/>
              </a:spcAft>
              <a:defRPr>
                <a:solidFill>
                  <a:schemeClr val="tx1"/>
                </a:solidFill>
                <a:latin typeface="Georgia" pitchFamily="18" charset="0"/>
              </a:defRPr>
            </a:lvl9pPr>
          </a:lstStyle>
          <a:p>
            <a:endParaRPr lang="en-US" altLang="en-US"/>
          </a:p>
        </p:txBody>
      </p:sp>
      <p:sp>
        <p:nvSpPr>
          <p:cNvPr id="9" name="Rectangle 23"/>
          <p:cNvSpPr>
            <a:spLocks noChangeArrowheads="1"/>
          </p:cNvSpPr>
          <p:nvPr/>
        </p:nvSpPr>
        <p:spPr bwMode="white">
          <a:xfrm>
            <a:off x="0" y="6705600"/>
            <a:ext cx="9144000" cy="152400"/>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lvl1pPr>
              <a:defRPr>
                <a:solidFill>
                  <a:schemeClr val="tx1"/>
                </a:solidFill>
                <a:latin typeface="Georgia" pitchFamily="18" charset="0"/>
              </a:defRPr>
            </a:lvl1pPr>
            <a:lvl2pPr marL="742950" indent="-285750">
              <a:defRPr>
                <a:solidFill>
                  <a:schemeClr val="tx1"/>
                </a:solidFill>
                <a:latin typeface="Georgia" pitchFamily="18" charset="0"/>
              </a:defRPr>
            </a:lvl2pPr>
            <a:lvl3pPr marL="1143000" indent="-228600">
              <a:defRPr>
                <a:solidFill>
                  <a:schemeClr val="tx1"/>
                </a:solidFill>
                <a:latin typeface="Georgia" pitchFamily="18" charset="0"/>
              </a:defRPr>
            </a:lvl3pPr>
            <a:lvl4pPr marL="1600200" indent="-228600">
              <a:defRPr>
                <a:solidFill>
                  <a:schemeClr val="tx1"/>
                </a:solidFill>
                <a:latin typeface="Georgia" pitchFamily="18" charset="0"/>
              </a:defRPr>
            </a:lvl4pPr>
            <a:lvl5pPr marL="2057400" indent="-228600">
              <a:defRPr>
                <a:solidFill>
                  <a:schemeClr val="tx1"/>
                </a:solidFill>
                <a:latin typeface="Georgia" pitchFamily="18" charset="0"/>
              </a:defRPr>
            </a:lvl5pPr>
            <a:lvl6pPr marL="2514600" indent="-228600" fontAlgn="base">
              <a:spcBef>
                <a:spcPct val="0"/>
              </a:spcBef>
              <a:spcAft>
                <a:spcPct val="0"/>
              </a:spcAft>
              <a:defRPr>
                <a:solidFill>
                  <a:schemeClr val="tx1"/>
                </a:solidFill>
                <a:latin typeface="Georgia" pitchFamily="18" charset="0"/>
              </a:defRPr>
            </a:lvl6pPr>
            <a:lvl7pPr marL="2971800" indent="-228600" fontAlgn="base">
              <a:spcBef>
                <a:spcPct val="0"/>
              </a:spcBef>
              <a:spcAft>
                <a:spcPct val="0"/>
              </a:spcAft>
              <a:defRPr>
                <a:solidFill>
                  <a:schemeClr val="tx1"/>
                </a:solidFill>
                <a:latin typeface="Georgia" pitchFamily="18" charset="0"/>
              </a:defRPr>
            </a:lvl7pPr>
            <a:lvl8pPr marL="3429000" indent="-228600" fontAlgn="base">
              <a:spcBef>
                <a:spcPct val="0"/>
              </a:spcBef>
              <a:spcAft>
                <a:spcPct val="0"/>
              </a:spcAft>
              <a:defRPr>
                <a:solidFill>
                  <a:schemeClr val="tx1"/>
                </a:solidFill>
                <a:latin typeface="Georgia" pitchFamily="18" charset="0"/>
              </a:defRPr>
            </a:lvl8pPr>
            <a:lvl9pPr marL="3886200" indent="-228600" fontAlgn="base">
              <a:spcBef>
                <a:spcPct val="0"/>
              </a:spcBef>
              <a:spcAft>
                <a:spcPct val="0"/>
              </a:spcAft>
              <a:defRPr>
                <a:solidFill>
                  <a:schemeClr val="tx1"/>
                </a:solidFill>
                <a:latin typeface="Georgia" pitchFamily="18" charset="0"/>
              </a:defRPr>
            </a:lvl9pPr>
          </a:lstStyle>
          <a:p>
            <a:endParaRPr lang="en-US" altLang="en-US"/>
          </a:p>
        </p:txBody>
      </p:sp>
      <p:sp>
        <p:nvSpPr>
          <p:cNvPr id="10" name="Rectangle 24"/>
          <p:cNvSpPr>
            <a:spLocks noChangeArrowheads="1"/>
          </p:cNvSpPr>
          <p:nvPr/>
        </p:nvSpPr>
        <p:spPr bwMode="white">
          <a:xfrm>
            <a:off x="0" y="0"/>
            <a:ext cx="152400" cy="6858000"/>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lvl1pPr>
              <a:defRPr>
                <a:solidFill>
                  <a:schemeClr val="tx1"/>
                </a:solidFill>
                <a:latin typeface="Georgia" pitchFamily="18" charset="0"/>
              </a:defRPr>
            </a:lvl1pPr>
            <a:lvl2pPr marL="742950" indent="-285750">
              <a:defRPr>
                <a:solidFill>
                  <a:schemeClr val="tx1"/>
                </a:solidFill>
                <a:latin typeface="Georgia" pitchFamily="18" charset="0"/>
              </a:defRPr>
            </a:lvl2pPr>
            <a:lvl3pPr marL="1143000" indent="-228600">
              <a:defRPr>
                <a:solidFill>
                  <a:schemeClr val="tx1"/>
                </a:solidFill>
                <a:latin typeface="Georgia" pitchFamily="18" charset="0"/>
              </a:defRPr>
            </a:lvl3pPr>
            <a:lvl4pPr marL="1600200" indent="-228600">
              <a:defRPr>
                <a:solidFill>
                  <a:schemeClr val="tx1"/>
                </a:solidFill>
                <a:latin typeface="Georgia" pitchFamily="18" charset="0"/>
              </a:defRPr>
            </a:lvl4pPr>
            <a:lvl5pPr marL="2057400" indent="-228600">
              <a:defRPr>
                <a:solidFill>
                  <a:schemeClr val="tx1"/>
                </a:solidFill>
                <a:latin typeface="Georgia" pitchFamily="18" charset="0"/>
              </a:defRPr>
            </a:lvl5pPr>
            <a:lvl6pPr marL="2514600" indent="-228600" fontAlgn="base">
              <a:spcBef>
                <a:spcPct val="0"/>
              </a:spcBef>
              <a:spcAft>
                <a:spcPct val="0"/>
              </a:spcAft>
              <a:defRPr>
                <a:solidFill>
                  <a:schemeClr val="tx1"/>
                </a:solidFill>
                <a:latin typeface="Georgia" pitchFamily="18" charset="0"/>
              </a:defRPr>
            </a:lvl6pPr>
            <a:lvl7pPr marL="2971800" indent="-228600" fontAlgn="base">
              <a:spcBef>
                <a:spcPct val="0"/>
              </a:spcBef>
              <a:spcAft>
                <a:spcPct val="0"/>
              </a:spcAft>
              <a:defRPr>
                <a:solidFill>
                  <a:schemeClr val="tx1"/>
                </a:solidFill>
                <a:latin typeface="Georgia" pitchFamily="18" charset="0"/>
              </a:defRPr>
            </a:lvl7pPr>
            <a:lvl8pPr marL="3429000" indent="-228600" fontAlgn="base">
              <a:spcBef>
                <a:spcPct val="0"/>
              </a:spcBef>
              <a:spcAft>
                <a:spcPct val="0"/>
              </a:spcAft>
              <a:defRPr>
                <a:solidFill>
                  <a:schemeClr val="tx1"/>
                </a:solidFill>
                <a:latin typeface="Georgia" pitchFamily="18" charset="0"/>
              </a:defRPr>
            </a:lvl8pPr>
            <a:lvl9pPr marL="3886200" indent="-228600" fontAlgn="base">
              <a:spcBef>
                <a:spcPct val="0"/>
              </a:spcBef>
              <a:spcAft>
                <a:spcPct val="0"/>
              </a:spcAft>
              <a:defRPr>
                <a:solidFill>
                  <a:schemeClr val="tx1"/>
                </a:solidFill>
                <a:latin typeface="Georgia" pitchFamily="18" charset="0"/>
              </a:defRPr>
            </a:lvl9pPr>
          </a:lstStyle>
          <a:p>
            <a:endParaRPr lang="en-US" altLang="en-US"/>
          </a:p>
        </p:txBody>
      </p:sp>
      <p:sp>
        <p:nvSpPr>
          <p:cNvPr id="11" name="Rectangle 25"/>
          <p:cNvSpPr>
            <a:spLocks noChangeArrowheads="1"/>
          </p:cNvSpPr>
          <p:nvPr/>
        </p:nvSpPr>
        <p:spPr bwMode="white">
          <a:xfrm>
            <a:off x="8991600" y="0"/>
            <a:ext cx="152400" cy="6858000"/>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lvl1pPr>
              <a:defRPr>
                <a:solidFill>
                  <a:schemeClr val="tx1"/>
                </a:solidFill>
                <a:latin typeface="Georgia" pitchFamily="18" charset="0"/>
              </a:defRPr>
            </a:lvl1pPr>
            <a:lvl2pPr marL="742950" indent="-285750">
              <a:defRPr>
                <a:solidFill>
                  <a:schemeClr val="tx1"/>
                </a:solidFill>
                <a:latin typeface="Georgia" pitchFamily="18" charset="0"/>
              </a:defRPr>
            </a:lvl2pPr>
            <a:lvl3pPr marL="1143000" indent="-228600">
              <a:defRPr>
                <a:solidFill>
                  <a:schemeClr val="tx1"/>
                </a:solidFill>
                <a:latin typeface="Georgia" pitchFamily="18" charset="0"/>
              </a:defRPr>
            </a:lvl3pPr>
            <a:lvl4pPr marL="1600200" indent="-228600">
              <a:defRPr>
                <a:solidFill>
                  <a:schemeClr val="tx1"/>
                </a:solidFill>
                <a:latin typeface="Georgia" pitchFamily="18" charset="0"/>
              </a:defRPr>
            </a:lvl4pPr>
            <a:lvl5pPr marL="2057400" indent="-228600">
              <a:defRPr>
                <a:solidFill>
                  <a:schemeClr val="tx1"/>
                </a:solidFill>
                <a:latin typeface="Georgia" pitchFamily="18" charset="0"/>
              </a:defRPr>
            </a:lvl5pPr>
            <a:lvl6pPr marL="2514600" indent="-228600" fontAlgn="base">
              <a:spcBef>
                <a:spcPct val="0"/>
              </a:spcBef>
              <a:spcAft>
                <a:spcPct val="0"/>
              </a:spcAft>
              <a:defRPr>
                <a:solidFill>
                  <a:schemeClr val="tx1"/>
                </a:solidFill>
                <a:latin typeface="Georgia" pitchFamily="18" charset="0"/>
              </a:defRPr>
            </a:lvl6pPr>
            <a:lvl7pPr marL="2971800" indent="-228600" fontAlgn="base">
              <a:spcBef>
                <a:spcPct val="0"/>
              </a:spcBef>
              <a:spcAft>
                <a:spcPct val="0"/>
              </a:spcAft>
              <a:defRPr>
                <a:solidFill>
                  <a:schemeClr val="tx1"/>
                </a:solidFill>
                <a:latin typeface="Georgia" pitchFamily="18" charset="0"/>
              </a:defRPr>
            </a:lvl7pPr>
            <a:lvl8pPr marL="3429000" indent="-228600" fontAlgn="base">
              <a:spcBef>
                <a:spcPct val="0"/>
              </a:spcBef>
              <a:spcAft>
                <a:spcPct val="0"/>
              </a:spcAft>
              <a:defRPr>
                <a:solidFill>
                  <a:schemeClr val="tx1"/>
                </a:solidFill>
                <a:latin typeface="Georgia" pitchFamily="18" charset="0"/>
              </a:defRPr>
            </a:lvl8pPr>
            <a:lvl9pPr marL="3886200" indent="-228600" fontAlgn="base">
              <a:spcBef>
                <a:spcPct val="0"/>
              </a:spcBef>
              <a:spcAft>
                <a:spcPct val="0"/>
              </a:spcAft>
              <a:defRPr>
                <a:solidFill>
                  <a:schemeClr val="tx1"/>
                </a:solidFill>
                <a:latin typeface="Georgia" pitchFamily="18" charset="0"/>
              </a:defRPr>
            </a:lvl9pPr>
          </a:lstStyle>
          <a:p>
            <a:endParaRPr lang="en-US" altLang="en-US"/>
          </a:p>
        </p:txBody>
      </p:sp>
      <p:sp>
        <p:nvSpPr>
          <p:cNvPr id="12" name="Rectangle 11"/>
          <p:cNvSpPr/>
          <p:nvPr/>
        </p:nvSpPr>
        <p:spPr>
          <a:xfrm>
            <a:off x="152400" y="1371600"/>
            <a:ext cx="8832850" cy="914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3" name="Rectangle 12"/>
          <p:cNvSpPr>
            <a:spLocks noChangeArrowheads="1"/>
          </p:cNvSpPr>
          <p:nvPr/>
        </p:nvSpPr>
        <p:spPr bwMode="auto">
          <a:xfrm>
            <a:off x="146050" y="6391275"/>
            <a:ext cx="8832850" cy="311150"/>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cs typeface="+mn-cs"/>
            </a:endParaRPr>
          </a:p>
        </p:txBody>
      </p:sp>
      <p:sp>
        <p:nvSpPr>
          <p:cNvPr id="14" name="Straight Connector 13"/>
          <p:cNvSpPr>
            <a:spLocks noChangeShapeType="1"/>
          </p:cNvSpPr>
          <p:nvPr/>
        </p:nvSpPr>
        <p:spPr bwMode="auto">
          <a:xfrm>
            <a:off x="152400" y="1279525"/>
            <a:ext cx="8832850"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wrap="none" anchor="ctr"/>
          <a:lstStyle/>
          <a:p>
            <a:pPr fontAlgn="auto">
              <a:spcBef>
                <a:spcPts val="0"/>
              </a:spcBef>
              <a:spcAft>
                <a:spcPts val="0"/>
              </a:spcAft>
              <a:defRPr/>
            </a:pPr>
            <a:endParaRPr lang="en-US">
              <a:latin typeface="+mn-lt"/>
              <a:cs typeface="+mn-cs"/>
            </a:endParaRPr>
          </a:p>
        </p:txBody>
      </p:sp>
      <p:sp>
        <p:nvSpPr>
          <p:cNvPr id="15" name="Rectangle 14"/>
          <p:cNvSpPr>
            <a:spLocks noChangeArrowheads="1"/>
          </p:cNvSpPr>
          <p:nvPr/>
        </p:nvSpPr>
        <p:spPr bwMode="auto">
          <a:xfrm>
            <a:off x="152400" y="155575"/>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dirty="0">
              <a:latin typeface="+mn-lt"/>
              <a:cs typeface="+mn-cs"/>
            </a:endParaRPr>
          </a:p>
        </p:txBody>
      </p:sp>
      <p:sp>
        <p:nvSpPr>
          <p:cNvPr id="16" name="Oval 15"/>
          <p:cNvSpPr/>
          <p:nvPr/>
        </p:nvSpPr>
        <p:spPr>
          <a:xfrm>
            <a:off x="4267200" y="955675"/>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7" name="Oval 16"/>
          <p:cNvSpPr/>
          <p:nvPr/>
        </p:nvSpPr>
        <p:spPr>
          <a:xfrm>
            <a:off x="4362450" y="1050925"/>
            <a:ext cx="419100" cy="420688"/>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 name="Text Placeholder 2"/>
          <p:cNvSpPr>
            <a:spLocks noGrp="1"/>
          </p:cNvSpPr>
          <p:nvPr>
            <p:ph type="body" idx="1"/>
          </p:nvPr>
        </p:nvSpPr>
        <p:spPr>
          <a:xfrm>
            <a:off x="301752" y="1524000"/>
            <a:ext cx="4040188" cy="732974"/>
          </a:xfrm>
          <a:noFill/>
          <a:ln w="15875" cap="rnd" cmpd="sng" algn="ctr">
            <a:noFill/>
            <a:prstDash val="solid"/>
          </a:ln>
        </p:spPr>
        <p:style>
          <a:lnRef idx="3">
            <a:schemeClr val="lt1"/>
          </a:lnRef>
          <a:fillRef idx="1">
            <a:schemeClr val="accent1"/>
          </a:fillRef>
          <a:effectRef idx="1">
            <a:schemeClr val="accent1"/>
          </a:effectRef>
          <a:fontRef idx="minor">
            <a:schemeClr val="lt1"/>
          </a:fontRef>
        </p:style>
        <p:txBody>
          <a:bodyPr anchor="ctr">
            <a:noAutofit/>
          </a:bodyPr>
          <a:lstStyle>
            <a:lvl1pPr marL="0" indent="0">
              <a:buNone/>
              <a:defRPr lang="en-US" sz="2200" b="1" dirty="0" smtClean="0">
                <a:solidFill>
                  <a:srgbClr val="FFFFFF"/>
                </a:solidFill>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4" name="Text Placeholder 3"/>
          <p:cNvSpPr>
            <a:spLocks noGrp="1"/>
          </p:cNvSpPr>
          <p:nvPr>
            <p:ph type="body" sz="half" idx="3"/>
          </p:nvPr>
        </p:nvSpPr>
        <p:spPr>
          <a:xfrm>
            <a:off x="4791330" y="1524000"/>
            <a:ext cx="4041775" cy="731520"/>
          </a:xfrm>
          <a:noFill/>
          <a:ln w="15875" cap="rnd" cmpd="sng" algn="ctr">
            <a:noFill/>
            <a:prstDash val="solid"/>
          </a:ln>
        </p:spPr>
        <p:style>
          <a:lnRef idx="3">
            <a:schemeClr val="lt1"/>
          </a:lnRef>
          <a:fillRef idx="1">
            <a:schemeClr val="accent2"/>
          </a:fillRef>
          <a:effectRef idx="1">
            <a:schemeClr val="accent2"/>
          </a:effectRef>
          <a:fontRef idx="minor">
            <a:schemeClr val="lt1"/>
          </a:fontRef>
        </p:style>
        <p:txBody>
          <a:bodyPr anchor="ctr">
            <a:noAutofit/>
          </a:bodyPr>
          <a:lstStyle>
            <a:lvl1pPr marL="0" indent="0">
              <a:buNone/>
              <a:defRPr sz="2200" b="1"/>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24" name="Content Placeholder 23"/>
          <p:cNvSpPr>
            <a:spLocks noGrp="1"/>
          </p:cNvSpPr>
          <p:nvPr>
            <p:ph sz="quarter" idx="2"/>
          </p:nvPr>
        </p:nvSpPr>
        <p:spPr>
          <a:xfrm>
            <a:off x="301752" y="2471383"/>
            <a:ext cx="4041648" cy="3818404"/>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26" name="Content Placeholder 25"/>
          <p:cNvSpPr>
            <a:spLocks noGrp="1"/>
          </p:cNvSpPr>
          <p:nvPr>
            <p:ph sz="quarter" idx="4"/>
          </p:nvPr>
        </p:nvSpPr>
        <p:spPr>
          <a:xfrm>
            <a:off x="4800600" y="2471383"/>
            <a:ext cx="4038600" cy="382219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23" name="Title 22"/>
          <p:cNvSpPr>
            <a:spLocks noGrp="1"/>
          </p:cNvSpPr>
          <p:nvPr>
            <p:ph type="title"/>
          </p:nvPr>
        </p:nvSpPr>
        <p:spPr/>
        <p:txBody>
          <a:bodyPr rtlCol="0"/>
          <a:lstStyle/>
          <a:p>
            <a:r>
              <a:rPr lang="en-US" smtClean="0"/>
              <a:t>Click to edit Master title style</a:t>
            </a:r>
            <a:endParaRPr lang="en-US"/>
          </a:p>
        </p:txBody>
      </p:sp>
      <p:sp>
        <p:nvSpPr>
          <p:cNvPr id="18" name="Date Placeholder 6"/>
          <p:cNvSpPr>
            <a:spLocks noGrp="1"/>
          </p:cNvSpPr>
          <p:nvPr>
            <p:ph type="dt" sz="half" idx="10"/>
          </p:nvPr>
        </p:nvSpPr>
        <p:spPr/>
        <p:txBody>
          <a:bodyPr/>
          <a:lstStyle>
            <a:lvl1pPr>
              <a:defRPr/>
            </a:lvl1pPr>
          </a:lstStyle>
          <a:p>
            <a:pPr>
              <a:defRPr/>
            </a:pPr>
            <a:fld id="{DF44EFFC-0C27-44D2-8BB9-210FFF114FB0}" type="datetimeFigureOut">
              <a:rPr lang="en-US"/>
              <a:pPr>
                <a:defRPr/>
              </a:pPr>
              <a:t>6/12/2014</a:t>
            </a:fld>
            <a:endParaRPr lang="en-US"/>
          </a:p>
        </p:txBody>
      </p:sp>
      <p:sp>
        <p:nvSpPr>
          <p:cNvPr id="19" name="Footer Placeholder 7"/>
          <p:cNvSpPr>
            <a:spLocks noGrp="1"/>
          </p:cNvSpPr>
          <p:nvPr>
            <p:ph type="ftr" sz="quarter" idx="11"/>
          </p:nvPr>
        </p:nvSpPr>
        <p:spPr>
          <a:xfrm>
            <a:off x="304800" y="6410325"/>
            <a:ext cx="3581400" cy="365125"/>
          </a:xfrm>
        </p:spPr>
        <p:txBody>
          <a:bodyPr/>
          <a:lstStyle>
            <a:lvl1pPr>
              <a:defRPr/>
            </a:lvl1pPr>
          </a:lstStyle>
          <a:p>
            <a:pPr>
              <a:defRPr/>
            </a:pPr>
            <a:endParaRPr lang="en-US"/>
          </a:p>
        </p:txBody>
      </p:sp>
      <p:sp>
        <p:nvSpPr>
          <p:cNvPr id="20" name="Slide Number Placeholder 8"/>
          <p:cNvSpPr>
            <a:spLocks noGrp="1"/>
          </p:cNvSpPr>
          <p:nvPr>
            <p:ph type="sldNum" sz="quarter" idx="12"/>
          </p:nvPr>
        </p:nvSpPr>
        <p:spPr>
          <a:xfrm>
            <a:off x="4343400" y="1042988"/>
            <a:ext cx="457200" cy="441325"/>
          </a:xfrm>
        </p:spPr>
        <p:txBody>
          <a:bodyPr/>
          <a:lstStyle>
            <a:lvl1pPr algn="ctr">
              <a:defRPr smtClean="0"/>
            </a:lvl1pPr>
          </a:lstStyle>
          <a:p>
            <a:pPr>
              <a:defRPr/>
            </a:pPr>
            <a:fld id="{605F8DDA-0EBB-4CD6-8F4C-6D6236918E3C}" type="slidenum">
              <a:rPr lang="en-US"/>
              <a:pPr>
                <a:defRPr/>
              </a:pPr>
              <a:t>‹#›</a:t>
            </a:fld>
            <a:endParaRPr lang="en-US"/>
          </a:p>
        </p:txBody>
      </p:sp>
    </p:spTree>
    <p:extLst>
      <p:ext uri="{BB962C8B-B14F-4D97-AF65-F5344CB8AC3E}">
        <p14:creationId xmlns:p14="http://schemas.microsoft.com/office/powerpoint/2010/main" val="4033482445"/>
      </p:ext>
    </p:extLst>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pPr>
              <a:defRPr/>
            </a:pPr>
            <a:fld id="{DA67E07B-BB04-4C8A-BDC7-CA395F11E6F8}" type="datetimeFigureOut">
              <a:rPr lang="en-US"/>
              <a:pPr>
                <a:defRPr/>
              </a:pPr>
              <a:t>6/12/2014</a:t>
            </a:fld>
            <a:endParaRPr lang="en-US"/>
          </a:p>
        </p:txBody>
      </p:sp>
      <p:sp>
        <p:nvSpPr>
          <p:cNvPr id="4" name="Footer Placeholder 3"/>
          <p:cNvSpPr>
            <a:spLocks noGrp="1"/>
          </p:cNvSpPr>
          <p:nvPr>
            <p:ph type="ftr" sz="quarter" idx="11"/>
          </p:nvPr>
        </p:nvSpPr>
        <p:spPr/>
        <p:txBody>
          <a:bodyPr/>
          <a:lstStyle>
            <a:lvl1pPr>
              <a:defRPr/>
            </a:lvl1pPr>
          </a:lstStyle>
          <a:p>
            <a:pPr>
              <a:defRPr/>
            </a:pPr>
            <a:endParaRPr lang="en-US"/>
          </a:p>
        </p:txBody>
      </p:sp>
      <p:sp>
        <p:nvSpPr>
          <p:cNvPr id="5" name="Slide Number Placeholder 4"/>
          <p:cNvSpPr>
            <a:spLocks noGrp="1"/>
          </p:cNvSpPr>
          <p:nvPr>
            <p:ph type="sldNum" sz="quarter" idx="12"/>
          </p:nvPr>
        </p:nvSpPr>
        <p:spPr>
          <a:xfrm>
            <a:off x="4343400" y="1036638"/>
            <a:ext cx="457200" cy="441325"/>
          </a:xfrm>
        </p:spPr>
        <p:txBody>
          <a:bodyPr/>
          <a:lstStyle>
            <a:lvl1pPr>
              <a:defRPr/>
            </a:lvl1pPr>
          </a:lstStyle>
          <a:p>
            <a:pPr>
              <a:defRPr/>
            </a:pPr>
            <a:fld id="{E9DBB6A4-CA61-40C2-A201-696DF086A848}" type="slidenum">
              <a:rPr lang="en-US"/>
              <a:pPr>
                <a:defRPr/>
              </a:pPr>
              <a:t>‹#›</a:t>
            </a:fld>
            <a:endParaRPr lang="en-US"/>
          </a:p>
        </p:txBody>
      </p:sp>
    </p:spTree>
    <p:extLst>
      <p:ext uri="{BB962C8B-B14F-4D97-AF65-F5344CB8AC3E}">
        <p14:creationId xmlns:p14="http://schemas.microsoft.com/office/powerpoint/2010/main" val="23231246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Rectangle 19"/>
          <p:cNvSpPr>
            <a:spLocks noChangeArrowheads="1"/>
          </p:cNvSpPr>
          <p:nvPr/>
        </p:nvSpPr>
        <p:spPr bwMode="white">
          <a:xfrm>
            <a:off x="0" y="6705600"/>
            <a:ext cx="9144000" cy="152400"/>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lvl1pPr>
              <a:defRPr>
                <a:solidFill>
                  <a:schemeClr val="tx1"/>
                </a:solidFill>
                <a:latin typeface="Georgia" pitchFamily="18" charset="0"/>
              </a:defRPr>
            </a:lvl1pPr>
            <a:lvl2pPr marL="742950" indent="-285750">
              <a:defRPr>
                <a:solidFill>
                  <a:schemeClr val="tx1"/>
                </a:solidFill>
                <a:latin typeface="Georgia" pitchFamily="18" charset="0"/>
              </a:defRPr>
            </a:lvl2pPr>
            <a:lvl3pPr marL="1143000" indent="-228600">
              <a:defRPr>
                <a:solidFill>
                  <a:schemeClr val="tx1"/>
                </a:solidFill>
                <a:latin typeface="Georgia" pitchFamily="18" charset="0"/>
              </a:defRPr>
            </a:lvl3pPr>
            <a:lvl4pPr marL="1600200" indent="-228600">
              <a:defRPr>
                <a:solidFill>
                  <a:schemeClr val="tx1"/>
                </a:solidFill>
                <a:latin typeface="Georgia" pitchFamily="18" charset="0"/>
              </a:defRPr>
            </a:lvl4pPr>
            <a:lvl5pPr marL="2057400" indent="-228600">
              <a:defRPr>
                <a:solidFill>
                  <a:schemeClr val="tx1"/>
                </a:solidFill>
                <a:latin typeface="Georgia" pitchFamily="18" charset="0"/>
              </a:defRPr>
            </a:lvl5pPr>
            <a:lvl6pPr marL="2514600" indent="-228600" fontAlgn="base">
              <a:spcBef>
                <a:spcPct val="0"/>
              </a:spcBef>
              <a:spcAft>
                <a:spcPct val="0"/>
              </a:spcAft>
              <a:defRPr>
                <a:solidFill>
                  <a:schemeClr val="tx1"/>
                </a:solidFill>
                <a:latin typeface="Georgia" pitchFamily="18" charset="0"/>
              </a:defRPr>
            </a:lvl6pPr>
            <a:lvl7pPr marL="2971800" indent="-228600" fontAlgn="base">
              <a:spcBef>
                <a:spcPct val="0"/>
              </a:spcBef>
              <a:spcAft>
                <a:spcPct val="0"/>
              </a:spcAft>
              <a:defRPr>
                <a:solidFill>
                  <a:schemeClr val="tx1"/>
                </a:solidFill>
                <a:latin typeface="Georgia" pitchFamily="18" charset="0"/>
              </a:defRPr>
            </a:lvl7pPr>
            <a:lvl8pPr marL="3429000" indent="-228600" fontAlgn="base">
              <a:spcBef>
                <a:spcPct val="0"/>
              </a:spcBef>
              <a:spcAft>
                <a:spcPct val="0"/>
              </a:spcAft>
              <a:defRPr>
                <a:solidFill>
                  <a:schemeClr val="tx1"/>
                </a:solidFill>
                <a:latin typeface="Georgia" pitchFamily="18" charset="0"/>
              </a:defRPr>
            </a:lvl8pPr>
            <a:lvl9pPr marL="3886200" indent="-228600" fontAlgn="base">
              <a:spcBef>
                <a:spcPct val="0"/>
              </a:spcBef>
              <a:spcAft>
                <a:spcPct val="0"/>
              </a:spcAft>
              <a:defRPr>
                <a:solidFill>
                  <a:schemeClr val="tx1"/>
                </a:solidFill>
                <a:latin typeface="Georgia" pitchFamily="18" charset="0"/>
              </a:defRPr>
            </a:lvl9pPr>
          </a:lstStyle>
          <a:p>
            <a:endParaRPr lang="en-US" altLang="en-US"/>
          </a:p>
        </p:txBody>
      </p:sp>
      <p:sp>
        <p:nvSpPr>
          <p:cNvPr id="3" name="Rectangle 20"/>
          <p:cNvSpPr>
            <a:spLocks noChangeArrowheads="1"/>
          </p:cNvSpPr>
          <p:nvPr/>
        </p:nvSpPr>
        <p:spPr bwMode="white">
          <a:xfrm>
            <a:off x="0" y="0"/>
            <a:ext cx="9144000" cy="155575"/>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lvl1pPr>
              <a:defRPr>
                <a:solidFill>
                  <a:schemeClr val="tx1"/>
                </a:solidFill>
                <a:latin typeface="Georgia" pitchFamily="18" charset="0"/>
              </a:defRPr>
            </a:lvl1pPr>
            <a:lvl2pPr marL="742950" indent="-285750">
              <a:defRPr>
                <a:solidFill>
                  <a:schemeClr val="tx1"/>
                </a:solidFill>
                <a:latin typeface="Georgia" pitchFamily="18" charset="0"/>
              </a:defRPr>
            </a:lvl2pPr>
            <a:lvl3pPr marL="1143000" indent="-228600">
              <a:defRPr>
                <a:solidFill>
                  <a:schemeClr val="tx1"/>
                </a:solidFill>
                <a:latin typeface="Georgia" pitchFamily="18" charset="0"/>
              </a:defRPr>
            </a:lvl3pPr>
            <a:lvl4pPr marL="1600200" indent="-228600">
              <a:defRPr>
                <a:solidFill>
                  <a:schemeClr val="tx1"/>
                </a:solidFill>
                <a:latin typeface="Georgia" pitchFamily="18" charset="0"/>
              </a:defRPr>
            </a:lvl4pPr>
            <a:lvl5pPr marL="2057400" indent="-228600">
              <a:defRPr>
                <a:solidFill>
                  <a:schemeClr val="tx1"/>
                </a:solidFill>
                <a:latin typeface="Georgia" pitchFamily="18" charset="0"/>
              </a:defRPr>
            </a:lvl5pPr>
            <a:lvl6pPr marL="2514600" indent="-228600" fontAlgn="base">
              <a:spcBef>
                <a:spcPct val="0"/>
              </a:spcBef>
              <a:spcAft>
                <a:spcPct val="0"/>
              </a:spcAft>
              <a:defRPr>
                <a:solidFill>
                  <a:schemeClr val="tx1"/>
                </a:solidFill>
                <a:latin typeface="Georgia" pitchFamily="18" charset="0"/>
              </a:defRPr>
            </a:lvl6pPr>
            <a:lvl7pPr marL="2971800" indent="-228600" fontAlgn="base">
              <a:spcBef>
                <a:spcPct val="0"/>
              </a:spcBef>
              <a:spcAft>
                <a:spcPct val="0"/>
              </a:spcAft>
              <a:defRPr>
                <a:solidFill>
                  <a:schemeClr val="tx1"/>
                </a:solidFill>
                <a:latin typeface="Georgia" pitchFamily="18" charset="0"/>
              </a:defRPr>
            </a:lvl7pPr>
            <a:lvl8pPr marL="3429000" indent="-228600" fontAlgn="base">
              <a:spcBef>
                <a:spcPct val="0"/>
              </a:spcBef>
              <a:spcAft>
                <a:spcPct val="0"/>
              </a:spcAft>
              <a:defRPr>
                <a:solidFill>
                  <a:schemeClr val="tx1"/>
                </a:solidFill>
                <a:latin typeface="Georgia" pitchFamily="18" charset="0"/>
              </a:defRPr>
            </a:lvl8pPr>
            <a:lvl9pPr marL="3886200" indent="-228600" fontAlgn="base">
              <a:spcBef>
                <a:spcPct val="0"/>
              </a:spcBef>
              <a:spcAft>
                <a:spcPct val="0"/>
              </a:spcAft>
              <a:defRPr>
                <a:solidFill>
                  <a:schemeClr val="tx1"/>
                </a:solidFill>
                <a:latin typeface="Georgia" pitchFamily="18" charset="0"/>
              </a:defRPr>
            </a:lvl9pPr>
          </a:lstStyle>
          <a:p>
            <a:endParaRPr lang="en-US" altLang="en-US"/>
          </a:p>
        </p:txBody>
      </p:sp>
      <p:sp>
        <p:nvSpPr>
          <p:cNvPr id="4" name="Rectangle 23"/>
          <p:cNvSpPr>
            <a:spLocks noChangeArrowheads="1"/>
          </p:cNvSpPr>
          <p:nvPr/>
        </p:nvSpPr>
        <p:spPr bwMode="white">
          <a:xfrm>
            <a:off x="8991600" y="0"/>
            <a:ext cx="152400" cy="6858000"/>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lvl1pPr>
              <a:defRPr>
                <a:solidFill>
                  <a:schemeClr val="tx1"/>
                </a:solidFill>
                <a:latin typeface="Georgia" pitchFamily="18" charset="0"/>
              </a:defRPr>
            </a:lvl1pPr>
            <a:lvl2pPr marL="742950" indent="-285750">
              <a:defRPr>
                <a:solidFill>
                  <a:schemeClr val="tx1"/>
                </a:solidFill>
                <a:latin typeface="Georgia" pitchFamily="18" charset="0"/>
              </a:defRPr>
            </a:lvl2pPr>
            <a:lvl3pPr marL="1143000" indent="-228600">
              <a:defRPr>
                <a:solidFill>
                  <a:schemeClr val="tx1"/>
                </a:solidFill>
                <a:latin typeface="Georgia" pitchFamily="18" charset="0"/>
              </a:defRPr>
            </a:lvl3pPr>
            <a:lvl4pPr marL="1600200" indent="-228600">
              <a:defRPr>
                <a:solidFill>
                  <a:schemeClr val="tx1"/>
                </a:solidFill>
                <a:latin typeface="Georgia" pitchFamily="18" charset="0"/>
              </a:defRPr>
            </a:lvl4pPr>
            <a:lvl5pPr marL="2057400" indent="-228600">
              <a:defRPr>
                <a:solidFill>
                  <a:schemeClr val="tx1"/>
                </a:solidFill>
                <a:latin typeface="Georgia" pitchFamily="18" charset="0"/>
              </a:defRPr>
            </a:lvl5pPr>
            <a:lvl6pPr marL="2514600" indent="-228600" fontAlgn="base">
              <a:spcBef>
                <a:spcPct val="0"/>
              </a:spcBef>
              <a:spcAft>
                <a:spcPct val="0"/>
              </a:spcAft>
              <a:defRPr>
                <a:solidFill>
                  <a:schemeClr val="tx1"/>
                </a:solidFill>
                <a:latin typeface="Georgia" pitchFamily="18" charset="0"/>
              </a:defRPr>
            </a:lvl6pPr>
            <a:lvl7pPr marL="2971800" indent="-228600" fontAlgn="base">
              <a:spcBef>
                <a:spcPct val="0"/>
              </a:spcBef>
              <a:spcAft>
                <a:spcPct val="0"/>
              </a:spcAft>
              <a:defRPr>
                <a:solidFill>
                  <a:schemeClr val="tx1"/>
                </a:solidFill>
                <a:latin typeface="Georgia" pitchFamily="18" charset="0"/>
              </a:defRPr>
            </a:lvl7pPr>
            <a:lvl8pPr marL="3429000" indent="-228600" fontAlgn="base">
              <a:spcBef>
                <a:spcPct val="0"/>
              </a:spcBef>
              <a:spcAft>
                <a:spcPct val="0"/>
              </a:spcAft>
              <a:defRPr>
                <a:solidFill>
                  <a:schemeClr val="tx1"/>
                </a:solidFill>
                <a:latin typeface="Georgia" pitchFamily="18" charset="0"/>
              </a:defRPr>
            </a:lvl8pPr>
            <a:lvl9pPr marL="3886200" indent="-228600" fontAlgn="base">
              <a:spcBef>
                <a:spcPct val="0"/>
              </a:spcBef>
              <a:spcAft>
                <a:spcPct val="0"/>
              </a:spcAft>
              <a:defRPr>
                <a:solidFill>
                  <a:schemeClr val="tx1"/>
                </a:solidFill>
                <a:latin typeface="Georgia" pitchFamily="18" charset="0"/>
              </a:defRPr>
            </a:lvl9pPr>
          </a:lstStyle>
          <a:p>
            <a:endParaRPr lang="en-US" altLang="en-US"/>
          </a:p>
        </p:txBody>
      </p:sp>
      <p:sp>
        <p:nvSpPr>
          <p:cNvPr id="5" name="Rectangle 24"/>
          <p:cNvSpPr>
            <a:spLocks noChangeArrowheads="1"/>
          </p:cNvSpPr>
          <p:nvPr/>
        </p:nvSpPr>
        <p:spPr bwMode="white">
          <a:xfrm>
            <a:off x="0" y="0"/>
            <a:ext cx="152400" cy="6858000"/>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lvl1pPr>
              <a:defRPr>
                <a:solidFill>
                  <a:schemeClr val="tx1"/>
                </a:solidFill>
                <a:latin typeface="Georgia" pitchFamily="18" charset="0"/>
              </a:defRPr>
            </a:lvl1pPr>
            <a:lvl2pPr marL="742950" indent="-285750">
              <a:defRPr>
                <a:solidFill>
                  <a:schemeClr val="tx1"/>
                </a:solidFill>
                <a:latin typeface="Georgia" pitchFamily="18" charset="0"/>
              </a:defRPr>
            </a:lvl2pPr>
            <a:lvl3pPr marL="1143000" indent="-228600">
              <a:defRPr>
                <a:solidFill>
                  <a:schemeClr val="tx1"/>
                </a:solidFill>
                <a:latin typeface="Georgia" pitchFamily="18" charset="0"/>
              </a:defRPr>
            </a:lvl3pPr>
            <a:lvl4pPr marL="1600200" indent="-228600">
              <a:defRPr>
                <a:solidFill>
                  <a:schemeClr val="tx1"/>
                </a:solidFill>
                <a:latin typeface="Georgia" pitchFamily="18" charset="0"/>
              </a:defRPr>
            </a:lvl4pPr>
            <a:lvl5pPr marL="2057400" indent="-228600">
              <a:defRPr>
                <a:solidFill>
                  <a:schemeClr val="tx1"/>
                </a:solidFill>
                <a:latin typeface="Georgia" pitchFamily="18" charset="0"/>
              </a:defRPr>
            </a:lvl5pPr>
            <a:lvl6pPr marL="2514600" indent="-228600" fontAlgn="base">
              <a:spcBef>
                <a:spcPct val="0"/>
              </a:spcBef>
              <a:spcAft>
                <a:spcPct val="0"/>
              </a:spcAft>
              <a:defRPr>
                <a:solidFill>
                  <a:schemeClr val="tx1"/>
                </a:solidFill>
                <a:latin typeface="Georgia" pitchFamily="18" charset="0"/>
              </a:defRPr>
            </a:lvl6pPr>
            <a:lvl7pPr marL="2971800" indent="-228600" fontAlgn="base">
              <a:spcBef>
                <a:spcPct val="0"/>
              </a:spcBef>
              <a:spcAft>
                <a:spcPct val="0"/>
              </a:spcAft>
              <a:defRPr>
                <a:solidFill>
                  <a:schemeClr val="tx1"/>
                </a:solidFill>
                <a:latin typeface="Georgia" pitchFamily="18" charset="0"/>
              </a:defRPr>
            </a:lvl7pPr>
            <a:lvl8pPr marL="3429000" indent="-228600" fontAlgn="base">
              <a:spcBef>
                <a:spcPct val="0"/>
              </a:spcBef>
              <a:spcAft>
                <a:spcPct val="0"/>
              </a:spcAft>
              <a:defRPr>
                <a:solidFill>
                  <a:schemeClr val="tx1"/>
                </a:solidFill>
                <a:latin typeface="Georgia" pitchFamily="18" charset="0"/>
              </a:defRPr>
            </a:lvl8pPr>
            <a:lvl9pPr marL="3886200" indent="-228600" fontAlgn="base">
              <a:spcBef>
                <a:spcPct val="0"/>
              </a:spcBef>
              <a:spcAft>
                <a:spcPct val="0"/>
              </a:spcAft>
              <a:defRPr>
                <a:solidFill>
                  <a:schemeClr val="tx1"/>
                </a:solidFill>
                <a:latin typeface="Georgia" pitchFamily="18" charset="0"/>
              </a:defRPr>
            </a:lvl9pPr>
          </a:lstStyle>
          <a:p>
            <a:endParaRPr lang="en-US" altLang="en-US"/>
          </a:p>
        </p:txBody>
      </p:sp>
      <p:sp>
        <p:nvSpPr>
          <p:cNvPr id="6" name="Rectangle 5"/>
          <p:cNvSpPr>
            <a:spLocks noChangeArrowheads="1"/>
          </p:cNvSpPr>
          <p:nvPr/>
        </p:nvSpPr>
        <p:spPr bwMode="auto">
          <a:xfrm>
            <a:off x="146050" y="6391275"/>
            <a:ext cx="8832850" cy="309563"/>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cs typeface="+mn-cs"/>
            </a:endParaRPr>
          </a:p>
        </p:txBody>
      </p:sp>
      <p:sp>
        <p:nvSpPr>
          <p:cNvPr id="7" name="Rectangle 6"/>
          <p:cNvSpPr>
            <a:spLocks noChangeArrowheads="1"/>
          </p:cNvSpPr>
          <p:nvPr/>
        </p:nvSpPr>
        <p:spPr bwMode="auto">
          <a:xfrm>
            <a:off x="152400" y="158750"/>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dirty="0">
              <a:latin typeface="+mn-lt"/>
              <a:cs typeface="+mn-cs"/>
            </a:endParaRPr>
          </a:p>
        </p:txBody>
      </p:sp>
      <p:sp>
        <p:nvSpPr>
          <p:cNvPr id="8" name="Date Placeholder 1"/>
          <p:cNvSpPr>
            <a:spLocks noGrp="1"/>
          </p:cNvSpPr>
          <p:nvPr>
            <p:ph type="dt" sz="half" idx="10"/>
          </p:nvPr>
        </p:nvSpPr>
        <p:spPr/>
        <p:txBody>
          <a:bodyPr/>
          <a:lstStyle>
            <a:lvl1pPr>
              <a:defRPr/>
            </a:lvl1pPr>
          </a:lstStyle>
          <a:p>
            <a:pPr>
              <a:defRPr/>
            </a:pPr>
            <a:fld id="{E0D63B6B-D586-4D76-9B47-BDB661B6AFA3}" type="datetimeFigureOut">
              <a:rPr lang="en-US"/>
              <a:pPr>
                <a:defRPr/>
              </a:pPr>
              <a:t>6/12/2014</a:t>
            </a:fld>
            <a:endParaRPr lang="en-US"/>
          </a:p>
        </p:txBody>
      </p:sp>
      <p:sp>
        <p:nvSpPr>
          <p:cNvPr id="9" name="Footer Placeholder 2"/>
          <p:cNvSpPr>
            <a:spLocks noGrp="1"/>
          </p:cNvSpPr>
          <p:nvPr>
            <p:ph type="ftr" sz="quarter" idx="11"/>
          </p:nvPr>
        </p:nvSpPr>
        <p:spPr/>
        <p:txBody>
          <a:bodyPr/>
          <a:lstStyle>
            <a:lvl1pPr>
              <a:defRPr/>
            </a:lvl1pPr>
          </a:lstStyle>
          <a:p>
            <a:pPr>
              <a:defRPr/>
            </a:pPr>
            <a:endParaRPr lang="en-US"/>
          </a:p>
        </p:txBody>
      </p:sp>
      <p:sp>
        <p:nvSpPr>
          <p:cNvPr id="10" name="Slide Number Placeholder 3"/>
          <p:cNvSpPr>
            <a:spLocks noGrp="1"/>
          </p:cNvSpPr>
          <p:nvPr>
            <p:ph type="sldNum" sz="quarter" idx="12"/>
          </p:nvPr>
        </p:nvSpPr>
        <p:spPr>
          <a:xfrm>
            <a:off x="4267200" y="6324600"/>
            <a:ext cx="609600" cy="441325"/>
          </a:xfrm>
        </p:spPr>
        <p:txBody>
          <a:bodyPr/>
          <a:lstStyle>
            <a:lvl1pPr>
              <a:defRPr smtClean="0">
                <a:solidFill>
                  <a:srgbClr val="FFFFFF"/>
                </a:solidFill>
              </a:defRPr>
            </a:lvl1pPr>
          </a:lstStyle>
          <a:p>
            <a:pPr>
              <a:defRPr/>
            </a:pPr>
            <a:fld id="{4626D181-9D05-49E5-A2CB-77B9BDD72A19}" type="slidenum">
              <a:rPr lang="en-US"/>
              <a:pPr>
                <a:defRPr/>
              </a:pPr>
              <a:t>‹#›</a:t>
            </a:fld>
            <a:endParaRPr lang="en-US"/>
          </a:p>
        </p:txBody>
      </p:sp>
    </p:spTree>
    <p:extLst>
      <p:ext uri="{BB962C8B-B14F-4D97-AF65-F5344CB8AC3E}">
        <p14:creationId xmlns:p14="http://schemas.microsoft.com/office/powerpoint/2010/main" val="24386563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5" name="Rectangle 4"/>
          <p:cNvSpPr>
            <a:spLocks noChangeArrowheads="1"/>
          </p:cNvSpPr>
          <p:nvPr/>
        </p:nvSpPr>
        <p:spPr bwMode="auto">
          <a:xfrm>
            <a:off x="152400" y="152400"/>
            <a:ext cx="8832850" cy="304800"/>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cs typeface="+mn-cs"/>
            </a:endParaRPr>
          </a:p>
        </p:txBody>
      </p:sp>
      <p:sp>
        <p:nvSpPr>
          <p:cNvPr id="6" name="Rectangle 20"/>
          <p:cNvSpPr>
            <a:spLocks noChangeArrowheads="1"/>
          </p:cNvSpPr>
          <p:nvPr/>
        </p:nvSpPr>
        <p:spPr bwMode="white">
          <a:xfrm>
            <a:off x="0" y="6705600"/>
            <a:ext cx="9144000" cy="152400"/>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lvl1pPr>
              <a:defRPr>
                <a:solidFill>
                  <a:schemeClr val="tx1"/>
                </a:solidFill>
                <a:latin typeface="Georgia" pitchFamily="18" charset="0"/>
              </a:defRPr>
            </a:lvl1pPr>
            <a:lvl2pPr marL="742950" indent="-285750">
              <a:defRPr>
                <a:solidFill>
                  <a:schemeClr val="tx1"/>
                </a:solidFill>
                <a:latin typeface="Georgia" pitchFamily="18" charset="0"/>
              </a:defRPr>
            </a:lvl2pPr>
            <a:lvl3pPr marL="1143000" indent="-228600">
              <a:defRPr>
                <a:solidFill>
                  <a:schemeClr val="tx1"/>
                </a:solidFill>
                <a:latin typeface="Georgia" pitchFamily="18" charset="0"/>
              </a:defRPr>
            </a:lvl3pPr>
            <a:lvl4pPr marL="1600200" indent="-228600">
              <a:defRPr>
                <a:solidFill>
                  <a:schemeClr val="tx1"/>
                </a:solidFill>
                <a:latin typeface="Georgia" pitchFamily="18" charset="0"/>
              </a:defRPr>
            </a:lvl4pPr>
            <a:lvl5pPr marL="2057400" indent="-228600">
              <a:defRPr>
                <a:solidFill>
                  <a:schemeClr val="tx1"/>
                </a:solidFill>
                <a:latin typeface="Georgia" pitchFamily="18" charset="0"/>
              </a:defRPr>
            </a:lvl5pPr>
            <a:lvl6pPr marL="2514600" indent="-228600" fontAlgn="base">
              <a:spcBef>
                <a:spcPct val="0"/>
              </a:spcBef>
              <a:spcAft>
                <a:spcPct val="0"/>
              </a:spcAft>
              <a:defRPr>
                <a:solidFill>
                  <a:schemeClr val="tx1"/>
                </a:solidFill>
                <a:latin typeface="Georgia" pitchFamily="18" charset="0"/>
              </a:defRPr>
            </a:lvl6pPr>
            <a:lvl7pPr marL="2971800" indent="-228600" fontAlgn="base">
              <a:spcBef>
                <a:spcPct val="0"/>
              </a:spcBef>
              <a:spcAft>
                <a:spcPct val="0"/>
              </a:spcAft>
              <a:defRPr>
                <a:solidFill>
                  <a:schemeClr val="tx1"/>
                </a:solidFill>
                <a:latin typeface="Georgia" pitchFamily="18" charset="0"/>
              </a:defRPr>
            </a:lvl7pPr>
            <a:lvl8pPr marL="3429000" indent="-228600" fontAlgn="base">
              <a:spcBef>
                <a:spcPct val="0"/>
              </a:spcBef>
              <a:spcAft>
                <a:spcPct val="0"/>
              </a:spcAft>
              <a:defRPr>
                <a:solidFill>
                  <a:schemeClr val="tx1"/>
                </a:solidFill>
                <a:latin typeface="Georgia" pitchFamily="18" charset="0"/>
              </a:defRPr>
            </a:lvl8pPr>
            <a:lvl9pPr marL="3886200" indent="-228600" fontAlgn="base">
              <a:spcBef>
                <a:spcPct val="0"/>
              </a:spcBef>
              <a:spcAft>
                <a:spcPct val="0"/>
              </a:spcAft>
              <a:defRPr>
                <a:solidFill>
                  <a:schemeClr val="tx1"/>
                </a:solidFill>
                <a:latin typeface="Georgia" pitchFamily="18" charset="0"/>
              </a:defRPr>
            </a:lvl9pPr>
          </a:lstStyle>
          <a:p>
            <a:endParaRPr lang="en-US" altLang="en-US"/>
          </a:p>
        </p:txBody>
      </p:sp>
      <p:sp>
        <p:nvSpPr>
          <p:cNvPr id="7" name="Rectangle 23"/>
          <p:cNvSpPr>
            <a:spLocks noChangeArrowheads="1"/>
          </p:cNvSpPr>
          <p:nvPr/>
        </p:nvSpPr>
        <p:spPr bwMode="white">
          <a:xfrm>
            <a:off x="8991600" y="0"/>
            <a:ext cx="152400" cy="6858000"/>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lvl1pPr>
              <a:defRPr>
                <a:solidFill>
                  <a:schemeClr val="tx1"/>
                </a:solidFill>
                <a:latin typeface="Georgia" pitchFamily="18" charset="0"/>
              </a:defRPr>
            </a:lvl1pPr>
            <a:lvl2pPr marL="742950" indent="-285750">
              <a:defRPr>
                <a:solidFill>
                  <a:schemeClr val="tx1"/>
                </a:solidFill>
                <a:latin typeface="Georgia" pitchFamily="18" charset="0"/>
              </a:defRPr>
            </a:lvl2pPr>
            <a:lvl3pPr marL="1143000" indent="-228600">
              <a:defRPr>
                <a:solidFill>
                  <a:schemeClr val="tx1"/>
                </a:solidFill>
                <a:latin typeface="Georgia" pitchFamily="18" charset="0"/>
              </a:defRPr>
            </a:lvl3pPr>
            <a:lvl4pPr marL="1600200" indent="-228600">
              <a:defRPr>
                <a:solidFill>
                  <a:schemeClr val="tx1"/>
                </a:solidFill>
                <a:latin typeface="Georgia" pitchFamily="18" charset="0"/>
              </a:defRPr>
            </a:lvl4pPr>
            <a:lvl5pPr marL="2057400" indent="-228600">
              <a:defRPr>
                <a:solidFill>
                  <a:schemeClr val="tx1"/>
                </a:solidFill>
                <a:latin typeface="Georgia" pitchFamily="18" charset="0"/>
              </a:defRPr>
            </a:lvl5pPr>
            <a:lvl6pPr marL="2514600" indent="-228600" fontAlgn="base">
              <a:spcBef>
                <a:spcPct val="0"/>
              </a:spcBef>
              <a:spcAft>
                <a:spcPct val="0"/>
              </a:spcAft>
              <a:defRPr>
                <a:solidFill>
                  <a:schemeClr val="tx1"/>
                </a:solidFill>
                <a:latin typeface="Georgia" pitchFamily="18" charset="0"/>
              </a:defRPr>
            </a:lvl6pPr>
            <a:lvl7pPr marL="2971800" indent="-228600" fontAlgn="base">
              <a:spcBef>
                <a:spcPct val="0"/>
              </a:spcBef>
              <a:spcAft>
                <a:spcPct val="0"/>
              </a:spcAft>
              <a:defRPr>
                <a:solidFill>
                  <a:schemeClr val="tx1"/>
                </a:solidFill>
                <a:latin typeface="Georgia" pitchFamily="18" charset="0"/>
              </a:defRPr>
            </a:lvl7pPr>
            <a:lvl8pPr marL="3429000" indent="-228600" fontAlgn="base">
              <a:spcBef>
                <a:spcPct val="0"/>
              </a:spcBef>
              <a:spcAft>
                <a:spcPct val="0"/>
              </a:spcAft>
              <a:defRPr>
                <a:solidFill>
                  <a:schemeClr val="tx1"/>
                </a:solidFill>
                <a:latin typeface="Georgia" pitchFamily="18" charset="0"/>
              </a:defRPr>
            </a:lvl8pPr>
            <a:lvl9pPr marL="3886200" indent="-228600" fontAlgn="base">
              <a:spcBef>
                <a:spcPct val="0"/>
              </a:spcBef>
              <a:spcAft>
                <a:spcPct val="0"/>
              </a:spcAft>
              <a:defRPr>
                <a:solidFill>
                  <a:schemeClr val="tx1"/>
                </a:solidFill>
                <a:latin typeface="Georgia" pitchFamily="18" charset="0"/>
              </a:defRPr>
            </a:lvl9pPr>
          </a:lstStyle>
          <a:p>
            <a:endParaRPr lang="en-US" altLang="en-US"/>
          </a:p>
        </p:txBody>
      </p:sp>
      <p:sp>
        <p:nvSpPr>
          <p:cNvPr id="8" name="Rectangle 24"/>
          <p:cNvSpPr>
            <a:spLocks noChangeArrowheads="1"/>
          </p:cNvSpPr>
          <p:nvPr/>
        </p:nvSpPr>
        <p:spPr bwMode="white">
          <a:xfrm>
            <a:off x="0" y="0"/>
            <a:ext cx="9144000" cy="119063"/>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lvl1pPr>
              <a:defRPr>
                <a:solidFill>
                  <a:schemeClr val="tx1"/>
                </a:solidFill>
                <a:latin typeface="Georgia" pitchFamily="18" charset="0"/>
              </a:defRPr>
            </a:lvl1pPr>
            <a:lvl2pPr marL="742950" indent="-285750">
              <a:defRPr>
                <a:solidFill>
                  <a:schemeClr val="tx1"/>
                </a:solidFill>
                <a:latin typeface="Georgia" pitchFamily="18" charset="0"/>
              </a:defRPr>
            </a:lvl2pPr>
            <a:lvl3pPr marL="1143000" indent="-228600">
              <a:defRPr>
                <a:solidFill>
                  <a:schemeClr val="tx1"/>
                </a:solidFill>
                <a:latin typeface="Georgia" pitchFamily="18" charset="0"/>
              </a:defRPr>
            </a:lvl3pPr>
            <a:lvl4pPr marL="1600200" indent="-228600">
              <a:defRPr>
                <a:solidFill>
                  <a:schemeClr val="tx1"/>
                </a:solidFill>
                <a:latin typeface="Georgia" pitchFamily="18" charset="0"/>
              </a:defRPr>
            </a:lvl4pPr>
            <a:lvl5pPr marL="2057400" indent="-228600">
              <a:defRPr>
                <a:solidFill>
                  <a:schemeClr val="tx1"/>
                </a:solidFill>
                <a:latin typeface="Georgia" pitchFamily="18" charset="0"/>
              </a:defRPr>
            </a:lvl5pPr>
            <a:lvl6pPr marL="2514600" indent="-228600" fontAlgn="base">
              <a:spcBef>
                <a:spcPct val="0"/>
              </a:spcBef>
              <a:spcAft>
                <a:spcPct val="0"/>
              </a:spcAft>
              <a:defRPr>
                <a:solidFill>
                  <a:schemeClr val="tx1"/>
                </a:solidFill>
                <a:latin typeface="Georgia" pitchFamily="18" charset="0"/>
              </a:defRPr>
            </a:lvl6pPr>
            <a:lvl7pPr marL="2971800" indent="-228600" fontAlgn="base">
              <a:spcBef>
                <a:spcPct val="0"/>
              </a:spcBef>
              <a:spcAft>
                <a:spcPct val="0"/>
              </a:spcAft>
              <a:defRPr>
                <a:solidFill>
                  <a:schemeClr val="tx1"/>
                </a:solidFill>
                <a:latin typeface="Georgia" pitchFamily="18" charset="0"/>
              </a:defRPr>
            </a:lvl7pPr>
            <a:lvl8pPr marL="3429000" indent="-228600" fontAlgn="base">
              <a:spcBef>
                <a:spcPct val="0"/>
              </a:spcBef>
              <a:spcAft>
                <a:spcPct val="0"/>
              </a:spcAft>
              <a:defRPr>
                <a:solidFill>
                  <a:schemeClr val="tx1"/>
                </a:solidFill>
                <a:latin typeface="Georgia" pitchFamily="18" charset="0"/>
              </a:defRPr>
            </a:lvl8pPr>
            <a:lvl9pPr marL="3886200" indent="-228600" fontAlgn="base">
              <a:spcBef>
                <a:spcPct val="0"/>
              </a:spcBef>
              <a:spcAft>
                <a:spcPct val="0"/>
              </a:spcAft>
              <a:defRPr>
                <a:solidFill>
                  <a:schemeClr val="tx1"/>
                </a:solidFill>
                <a:latin typeface="Georgia" pitchFamily="18" charset="0"/>
              </a:defRPr>
            </a:lvl9pPr>
          </a:lstStyle>
          <a:p>
            <a:endParaRPr lang="en-US" altLang="en-US"/>
          </a:p>
        </p:txBody>
      </p:sp>
      <p:sp>
        <p:nvSpPr>
          <p:cNvPr id="9" name="Rectangle 25"/>
          <p:cNvSpPr>
            <a:spLocks noChangeArrowheads="1"/>
          </p:cNvSpPr>
          <p:nvPr/>
        </p:nvSpPr>
        <p:spPr bwMode="white">
          <a:xfrm>
            <a:off x="0" y="0"/>
            <a:ext cx="152400" cy="6858000"/>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lvl1pPr>
              <a:defRPr>
                <a:solidFill>
                  <a:schemeClr val="tx1"/>
                </a:solidFill>
                <a:latin typeface="Georgia" pitchFamily="18" charset="0"/>
              </a:defRPr>
            </a:lvl1pPr>
            <a:lvl2pPr marL="742950" indent="-285750">
              <a:defRPr>
                <a:solidFill>
                  <a:schemeClr val="tx1"/>
                </a:solidFill>
                <a:latin typeface="Georgia" pitchFamily="18" charset="0"/>
              </a:defRPr>
            </a:lvl2pPr>
            <a:lvl3pPr marL="1143000" indent="-228600">
              <a:defRPr>
                <a:solidFill>
                  <a:schemeClr val="tx1"/>
                </a:solidFill>
                <a:latin typeface="Georgia" pitchFamily="18" charset="0"/>
              </a:defRPr>
            </a:lvl3pPr>
            <a:lvl4pPr marL="1600200" indent="-228600">
              <a:defRPr>
                <a:solidFill>
                  <a:schemeClr val="tx1"/>
                </a:solidFill>
                <a:latin typeface="Georgia" pitchFamily="18" charset="0"/>
              </a:defRPr>
            </a:lvl4pPr>
            <a:lvl5pPr marL="2057400" indent="-228600">
              <a:defRPr>
                <a:solidFill>
                  <a:schemeClr val="tx1"/>
                </a:solidFill>
                <a:latin typeface="Georgia" pitchFamily="18" charset="0"/>
              </a:defRPr>
            </a:lvl5pPr>
            <a:lvl6pPr marL="2514600" indent="-228600" fontAlgn="base">
              <a:spcBef>
                <a:spcPct val="0"/>
              </a:spcBef>
              <a:spcAft>
                <a:spcPct val="0"/>
              </a:spcAft>
              <a:defRPr>
                <a:solidFill>
                  <a:schemeClr val="tx1"/>
                </a:solidFill>
                <a:latin typeface="Georgia" pitchFamily="18" charset="0"/>
              </a:defRPr>
            </a:lvl6pPr>
            <a:lvl7pPr marL="2971800" indent="-228600" fontAlgn="base">
              <a:spcBef>
                <a:spcPct val="0"/>
              </a:spcBef>
              <a:spcAft>
                <a:spcPct val="0"/>
              </a:spcAft>
              <a:defRPr>
                <a:solidFill>
                  <a:schemeClr val="tx1"/>
                </a:solidFill>
                <a:latin typeface="Georgia" pitchFamily="18" charset="0"/>
              </a:defRPr>
            </a:lvl7pPr>
            <a:lvl8pPr marL="3429000" indent="-228600" fontAlgn="base">
              <a:spcBef>
                <a:spcPct val="0"/>
              </a:spcBef>
              <a:spcAft>
                <a:spcPct val="0"/>
              </a:spcAft>
              <a:defRPr>
                <a:solidFill>
                  <a:schemeClr val="tx1"/>
                </a:solidFill>
                <a:latin typeface="Georgia" pitchFamily="18" charset="0"/>
              </a:defRPr>
            </a:lvl8pPr>
            <a:lvl9pPr marL="3886200" indent="-228600" fontAlgn="base">
              <a:spcBef>
                <a:spcPct val="0"/>
              </a:spcBef>
              <a:spcAft>
                <a:spcPct val="0"/>
              </a:spcAft>
              <a:defRPr>
                <a:solidFill>
                  <a:schemeClr val="tx1"/>
                </a:solidFill>
                <a:latin typeface="Georgia" pitchFamily="18" charset="0"/>
              </a:defRPr>
            </a:lvl9pPr>
          </a:lstStyle>
          <a:p>
            <a:endParaRPr lang="en-US" altLang="en-US"/>
          </a:p>
        </p:txBody>
      </p:sp>
      <p:sp>
        <p:nvSpPr>
          <p:cNvPr id="10" name="Rectangle 9"/>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1" name="Rectangle 10"/>
          <p:cNvSpPr>
            <a:spLocks noChangeArrowheads="1"/>
          </p:cNvSpPr>
          <p:nvPr/>
        </p:nvSpPr>
        <p:spPr bwMode="auto">
          <a:xfrm>
            <a:off x="152400" y="152400"/>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dirty="0">
              <a:latin typeface="+mn-lt"/>
              <a:cs typeface="+mn-cs"/>
            </a:endParaRPr>
          </a:p>
        </p:txBody>
      </p:sp>
      <p:sp>
        <p:nvSpPr>
          <p:cNvPr id="12" name="Straight Connector 11"/>
          <p:cNvSpPr>
            <a:spLocks noChangeShapeType="1"/>
          </p:cNvSpPr>
          <p:nvPr/>
        </p:nvSpPr>
        <p:spPr bwMode="auto">
          <a:xfrm>
            <a:off x="152400" y="533400"/>
            <a:ext cx="8832850"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wrap="none" anchor="ctr"/>
          <a:lstStyle/>
          <a:p>
            <a:pPr fontAlgn="auto">
              <a:spcBef>
                <a:spcPts val="0"/>
              </a:spcBef>
              <a:spcAft>
                <a:spcPts val="0"/>
              </a:spcAft>
              <a:defRPr/>
            </a:pPr>
            <a:endParaRPr lang="en-US">
              <a:latin typeface="+mn-lt"/>
              <a:cs typeface="+mn-cs"/>
            </a:endParaRPr>
          </a:p>
        </p:txBody>
      </p:sp>
      <p:sp>
        <p:nvSpPr>
          <p:cNvPr id="13" name="Oval 12"/>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4" name="Oval 13"/>
          <p:cNvSpPr/>
          <p:nvPr/>
        </p:nvSpPr>
        <p:spPr>
          <a:xfrm>
            <a:off x="1390650" y="323850"/>
            <a:ext cx="419100" cy="419100"/>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5" name="Rectangle 14"/>
          <p:cNvSpPr>
            <a:spLocks noChangeArrowheads="1"/>
          </p:cNvSpPr>
          <p:nvPr/>
        </p:nvSpPr>
        <p:spPr bwMode="auto">
          <a:xfrm>
            <a:off x="149225" y="6388100"/>
            <a:ext cx="8832850" cy="309563"/>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cs typeface="+mn-cs"/>
            </a:endParaRPr>
          </a:p>
        </p:txBody>
      </p:sp>
      <p:sp>
        <p:nvSpPr>
          <p:cNvPr id="2" name="Title 1"/>
          <p:cNvSpPr>
            <a:spLocks noGrp="1"/>
          </p:cNvSpPr>
          <p:nvPr>
            <p:ph type="title"/>
          </p:nvPr>
        </p:nvSpPr>
        <p:spPr>
          <a:xfrm>
            <a:off x="381000" y="914400"/>
            <a:ext cx="2362200" cy="990600"/>
          </a:xfrm>
        </p:spPr>
        <p:txBody>
          <a:bodyPr>
            <a:noAutofit/>
          </a:bodyPr>
          <a:lstStyle>
            <a:lvl1pPr algn="l">
              <a:buNone/>
              <a:defRPr sz="2200" b="1">
                <a:solidFill>
                  <a:srgbClr val="FFFFFF"/>
                </a:solidFill>
              </a:defRPr>
            </a:lvl1pPr>
          </a:lstStyle>
          <a:p>
            <a:r>
              <a:rPr lang="en-US" smtClean="0"/>
              <a:t>Click to edit Master title style</a:t>
            </a:r>
            <a:endParaRPr lang="en-US"/>
          </a:p>
        </p:txBody>
      </p:sp>
      <p:sp>
        <p:nvSpPr>
          <p:cNvPr id="3" name="Text Placeholder 2"/>
          <p:cNvSpPr>
            <a:spLocks noGrp="1"/>
          </p:cNvSpPr>
          <p:nvPr>
            <p:ph type="body" idx="2"/>
          </p:nvPr>
        </p:nvSpPr>
        <p:spPr>
          <a:xfrm>
            <a:off x="381000" y="1981200"/>
            <a:ext cx="2362200" cy="4144963"/>
          </a:xfrm>
        </p:spPr>
        <p:txBody>
          <a:bodyPr/>
          <a:lstStyle>
            <a:lvl1pPr marL="0" indent="0">
              <a:spcAft>
                <a:spcPts val="1000"/>
              </a:spcAft>
              <a:buNone/>
              <a:defRPr sz="1600">
                <a:solidFill>
                  <a:srgbClr val="FFFFFF"/>
                </a:solidFill>
              </a:defRPr>
            </a:lvl1pPr>
            <a:lvl2pPr>
              <a:buNone/>
              <a:defRPr sz="1200"/>
            </a:lvl2pPr>
            <a:lvl3pPr>
              <a:buNone/>
              <a:defRPr sz="1000"/>
            </a:lvl3pPr>
            <a:lvl4pPr>
              <a:buNone/>
              <a:defRPr sz="900"/>
            </a:lvl4pPr>
            <a:lvl5pPr>
              <a:buNone/>
              <a:defRPr sz="900"/>
            </a:lvl5pPr>
          </a:lstStyle>
          <a:p>
            <a:pPr lvl="0"/>
            <a:r>
              <a:rPr lang="en-US" smtClean="0"/>
              <a:t>Click to edit Master text styles</a:t>
            </a:r>
          </a:p>
        </p:txBody>
      </p:sp>
      <p:sp>
        <p:nvSpPr>
          <p:cNvPr id="20" name="Content Placeholder 19"/>
          <p:cNvSpPr>
            <a:spLocks noGrp="1"/>
          </p:cNvSpPr>
          <p:nvPr>
            <p:ph sz="quarter" idx="1"/>
          </p:nvPr>
        </p:nvSpPr>
        <p:spPr>
          <a:xfrm>
            <a:off x="3124200" y="685800"/>
            <a:ext cx="5638800" cy="5410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6" name="Slide Number Placeholder 6"/>
          <p:cNvSpPr>
            <a:spLocks noGrp="1"/>
          </p:cNvSpPr>
          <p:nvPr>
            <p:ph type="sldNum" sz="quarter" idx="10"/>
          </p:nvPr>
        </p:nvSpPr>
        <p:spPr>
          <a:xfrm>
            <a:off x="1371600" y="312738"/>
            <a:ext cx="457200" cy="441325"/>
          </a:xfrm>
        </p:spPr>
        <p:txBody>
          <a:bodyPr/>
          <a:lstStyle>
            <a:lvl1pPr>
              <a:defRPr smtClean="0">
                <a:solidFill>
                  <a:schemeClr val="accent3">
                    <a:shade val="75000"/>
                  </a:schemeClr>
                </a:solidFill>
              </a:defRPr>
            </a:lvl1pPr>
          </a:lstStyle>
          <a:p>
            <a:pPr>
              <a:defRPr/>
            </a:pPr>
            <a:fld id="{0084DC4A-0AB9-48C9-BACB-6B5B8C960352}" type="slidenum">
              <a:rPr lang="en-US"/>
              <a:pPr>
                <a:defRPr/>
              </a:pPr>
              <a:t>‹#›</a:t>
            </a:fld>
            <a:endParaRPr lang="en-US"/>
          </a:p>
        </p:txBody>
      </p:sp>
      <p:sp>
        <p:nvSpPr>
          <p:cNvPr id="17" name="Date Placeholder 4"/>
          <p:cNvSpPr>
            <a:spLocks noGrp="1"/>
          </p:cNvSpPr>
          <p:nvPr>
            <p:ph type="dt" sz="half" idx="11"/>
          </p:nvPr>
        </p:nvSpPr>
        <p:spPr/>
        <p:txBody>
          <a:bodyPr/>
          <a:lstStyle>
            <a:lvl1pPr>
              <a:defRPr/>
            </a:lvl1pPr>
          </a:lstStyle>
          <a:p>
            <a:pPr>
              <a:defRPr/>
            </a:pPr>
            <a:fld id="{283CE7CD-E6BF-4201-9914-EBB9C68F69E6}" type="datetimeFigureOut">
              <a:rPr lang="en-US"/>
              <a:pPr>
                <a:defRPr/>
              </a:pPr>
              <a:t>6/12/2014</a:t>
            </a:fld>
            <a:endParaRPr lang="en-US"/>
          </a:p>
        </p:txBody>
      </p:sp>
      <p:sp>
        <p:nvSpPr>
          <p:cNvPr id="18" name="Footer Placeholder 5"/>
          <p:cNvSpPr>
            <a:spLocks noGrp="1"/>
          </p:cNvSpPr>
          <p:nvPr>
            <p:ph type="ftr" sz="quarter" idx="12"/>
          </p:nvPr>
        </p:nvSpPr>
        <p:spPr>
          <a:xfrm>
            <a:off x="301625" y="6410325"/>
            <a:ext cx="3382963" cy="366713"/>
          </a:xfrm>
        </p:spPr>
        <p:txBody>
          <a:bodyPr/>
          <a:lstStyle>
            <a:lvl1pPr>
              <a:defRPr/>
            </a:lvl1pPr>
          </a:lstStyle>
          <a:p>
            <a:pPr>
              <a:defRPr/>
            </a:pPr>
            <a:endParaRPr lang="en-US"/>
          </a:p>
        </p:txBody>
      </p:sp>
    </p:spTree>
    <p:extLst>
      <p:ext uri="{BB962C8B-B14F-4D97-AF65-F5344CB8AC3E}">
        <p14:creationId xmlns:p14="http://schemas.microsoft.com/office/powerpoint/2010/main" val="4155687667"/>
      </p:ext>
    </p:extLst>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5" name="Straight Connector 4"/>
          <p:cNvSpPr>
            <a:spLocks noChangeShapeType="1"/>
          </p:cNvSpPr>
          <p:nvPr/>
        </p:nvSpPr>
        <p:spPr bwMode="auto">
          <a:xfrm>
            <a:off x="152400" y="533400"/>
            <a:ext cx="8832850"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wrap="none" anchor="ctr"/>
          <a:lstStyle/>
          <a:p>
            <a:pPr fontAlgn="auto">
              <a:spcBef>
                <a:spcPts val="0"/>
              </a:spcBef>
              <a:spcAft>
                <a:spcPts val="0"/>
              </a:spcAft>
              <a:defRPr/>
            </a:pPr>
            <a:endParaRPr lang="en-US">
              <a:latin typeface="+mn-lt"/>
              <a:cs typeface="+mn-cs"/>
            </a:endParaRPr>
          </a:p>
        </p:txBody>
      </p:sp>
      <p:sp>
        <p:nvSpPr>
          <p:cNvPr id="6" name="Rectangle 20"/>
          <p:cNvSpPr>
            <a:spLocks noChangeArrowheads="1"/>
          </p:cNvSpPr>
          <p:nvPr/>
        </p:nvSpPr>
        <p:spPr bwMode="white">
          <a:xfrm>
            <a:off x="0" y="6705600"/>
            <a:ext cx="9144000" cy="152400"/>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lvl1pPr>
              <a:defRPr>
                <a:solidFill>
                  <a:schemeClr val="tx1"/>
                </a:solidFill>
                <a:latin typeface="Georgia" pitchFamily="18" charset="0"/>
              </a:defRPr>
            </a:lvl1pPr>
            <a:lvl2pPr marL="742950" indent="-285750">
              <a:defRPr>
                <a:solidFill>
                  <a:schemeClr val="tx1"/>
                </a:solidFill>
                <a:latin typeface="Georgia" pitchFamily="18" charset="0"/>
              </a:defRPr>
            </a:lvl2pPr>
            <a:lvl3pPr marL="1143000" indent="-228600">
              <a:defRPr>
                <a:solidFill>
                  <a:schemeClr val="tx1"/>
                </a:solidFill>
                <a:latin typeface="Georgia" pitchFamily="18" charset="0"/>
              </a:defRPr>
            </a:lvl3pPr>
            <a:lvl4pPr marL="1600200" indent="-228600">
              <a:defRPr>
                <a:solidFill>
                  <a:schemeClr val="tx1"/>
                </a:solidFill>
                <a:latin typeface="Georgia" pitchFamily="18" charset="0"/>
              </a:defRPr>
            </a:lvl4pPr>
            <a:lvl5pPr marL="2057400" indent="-228600">
              <a:defRPr>
                <a:solidFill>
                  <a:schemeClr val="tx1"/>
                </a:solidFill>
                <a:latin typeface="Georgia" pitchFamily="18" charset="0"/>
              </a:defRPr>
            </a:lvl5pPr>
            <a:lvl6pPr marL="2514600" indent="-228600" fontAlgn="base">
              <a:spcBef>
                <a:spcPct val="0"/>
              </a:spcBef>
              <a:spcAft>
                <a:spcPct val="0"/>
              </a:spcAft>
              <a:defRPr>
                <a:solidFill>
                  <a:schemeClr val="tx1"/>
                </a:solidFill>
                <a:latin typeface="Georgia" pitchFamily="18" charset="0"/>
              </a:defRPr>
            </a:lvl6pPr>
            <a:lvl7pPr marL="2971800" indent="-228600" fontAlgn="base">
              <a:spcBef>
                <a:spcPct val="0"/>
              </a:spcBef>
              <a:spcAft>
                <a:spcPct val="0"/>
              </a:spcAft>
              <a:defRPr>
                <a:solidFill>
                  <a:schemeClr val="tx1"/>
                </a:solidFill>
                <a:latin typeface="Georgia" pitchFamily="18" charset="0"/>
              </a:defRPr>
            </a:lvl7pPr>
            <a:lvl8pPr marL="3429000" indent="-228600" fontAlgn="base">
              <a:spcBef>
                <a:spcPct val="0"/>
              </a:spcBef>
              <a:spcAft>
                <a:spcPct val="0"/>
              </a:spcAft>
              <a:defRPr>
                <a:solidFill>
                  <a:schemeClr val="tx1"/>
                </a:solidFill>
                <a:latin typeface="Georgia" pitchFamily="18" charset="0"/>
              </a:defRPr>
            </a:lvl8pPr>
            <a:lvl9pPr marL="3886200" indent="-228600" fontAlgn="base">
              <a:spcBef>
                <a:spcPct val="0"/>
              </a:spcBef>
              <a:spcAft>
                <a:spcPct val="0"/>
              </a:spcAft>
              <a:defRPr>
                <a:solidFill>
                  <a:schemeClr val="tx1"/>
                </a:solidFill>
                <a:latin typeface="Georgia" pitchFamily="18" charset="0"/>
              </a:defRPr>
            </a:lvl9pPr>
          </a:lstStyle>
          <a:p>
            <a:endParaRPr lang="en-US" altLang="en-US"/>
          </a:p>
        </p:txBody>
      </p:sp>
      <p:sp>
        <p:nvSpPr>
          <p:cNvPr id="7" name="Rectangle 23"/>
          <p:cNvSpPr>
            <a:spLocks noChangeArrowheads="1"/>
          </p:cNvSpPr>
          <p:nvPr/>
        </p:nvSpPr>
        <p:spPr bwMode="white">
          <a:xfrm>
            <a:off x="8991600" y="0"/>
            <a:ext cx="152400" cy="6858000"/>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lvl1pPr>
              <a:defRPr>
                <a:solidFill>
                  <a:schemeClr val="tx1"/>
                </a:solidFill>
                <a:latin typeface="Georgia" pitchFamily="18" charset="0"/>
              </a:defRPr>
            </a:lvl1pPr>
            <a:lvl2pPr marL="742950" indent="-285750">
              <a:defRPr>
                <a:solidFill>
                  <a:schemeClr val="tx1"/>
                </a:solidFill>
                <a:latin typeface="Georgia" pitchFamily="18" charset="0"/>
              </a:defRPr>
            </a:lvl2pPr>
            <a:lvl3pPr marL="1143000" indent="-228600">
              <a:defRPr>
                <a:solidFill>
                  <a:schemeClr val="tx1"/>
                </a:solidFill>
                <a:latin typeface="Georgia" pitchFamily="18" charset="0"/>
              </a:defRPr>
            </a:lvl3pPr>
            <a:lvl4pPr marL="1600200" indent="-228600">
              <a:defRPr>
                <a:solidFill>
                  <a:schemeClr val="tx1"/>
                </a:solidFill>
                <a:latin typeface="Georgia" pitchFamily="18" charset="0"/>
              </a:defRPr>
            </a:lvl4pPr>
            <a:lvl5pPr marL="2057400" indent="-228600">
              <a:defRPr>
                <a:solidFill>
                  <a:schemeClr val="tx1"/>
                </a:solidFill>
                <a:latin typeface="Georgia" pitchFamily="18" charset="0"/>
              </a:defRPr>
            </a:lvl5pPr>
            <a:lvl6pPr marL="2514600" indent="-228600" fontAlgn="base">
              <a:spcBef>
                <a:spcPct val="0"/>
              </a:spcBef>
              <a:spcAft>
                <a:spcPct val="0"/>
              </a:spcAft>
              <a:defRPr>
                <a:solidFill>
                  <a:schemeClr val="tx1"/>
                </a:solidFill>
                <a:latin typeface="Georgia" pitchFamily="18" charset="0"/>
              </a:defRPr>
            </a:lvl6pPr>
            <a:lvl7pPr marL="2971800" indent="-228600" fontAlgn="base">
              <a:spcBef>
                <a:spcPct val="0"/>
              </a:spcBef>
              <a:spcAft>
                <a:spcPct val="0"/>
              </a:spcAft>
              <a:defRPr>
                <a:solidFill>
                  <a:schemeClr val="tx1"/>
                </a:solidFill>
                <a:latin typeface="Georgia" pitchFamily="18" charset="0"/>
              </a:defRPr>
            </a:lvl7pPr>
            <a:lvl8pPr marL="3429000" indent="-228600" fontAlgn="base">
              <a:spcBef>
                <a:spcPct val="0"/>
              </a:spcBef>
              <a:spcAft>
                <a:spcPct val="0"/>
              </a:spcAft>
              <a:defRPr>
                <a:solidFill>
                  <a:schemeClr val="tx1"/>
                </a:solidFill>
                <a:latin typeface="Georgia" pitchFamily="18" charset="0"/>
              </a:defRPr>
            </a:lvl8pPr>
            <a:lvl9pPr marL="3886200" indent="-228600" fontAlgn="base">
              <a:spcBef>
                <a:spcPct val="0"/>
              </a:spcBef>
              <a:spcAft>
                <a:spcPct val="0"/>
              </a:spcAft>
              <a:defRPr>
                <a:solidFill>
                  <a:schemeClr val="tx1"/>
                </a:solidFill>
                <a:latin typeface="Georgia" pitchFamily="18" charset="0"/>
              </a:defRPr>
            </a:lvl9pPr>
          </a:lstStyle>
          <a:p>
            <a:endParaRPr lang="en-US" altLang="en-US"/>
          </a:p>
        </p:txBody>
      </p:sp>
      <p:sp>
        <p:nvSpPr>
          <p:cNvPr id="8" name="Rectangle 24"/>
          <p:cNvSpPr>
            <a:spLocks noChangeArrowheads="1"/>
          </p:cNvSpPr>
          <p:nvPr/>
        </p:nvSpPr>
        <p:spPr bwMode="white">
          <a:xfrm>
            <a:off x="0" y="0"/>
            <a:ext cx="9144000" cy="152400"/>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lvl1pPr>
              <a:defRPr>
                <a:solidFill>
                  <a:schemeClr val="tx1"/>
                </a:solidFill>
                <a:latin typeface="Georgia" pitchFamily="18" charset="0"/>
              </a:defRPr>
            </a:lvl1pPr>
            <a:lvl2pPr marL="742950" indent="-285750">
              <a:defRPr>
                <a:solidFill>
                  <a:schemeClr val="tx1"/>
                </a:solidFill>
                <a:latin typeface="Georgia" pitchFamily="18" charset="0"/>
              </a:defRPr>
            </a:lvl2pPr>
            <a:lvl3pPr marL="1143000" indent="-228600">
              <a:defRPr>
                <a:solidFill>
                  <a:schemeClr val="tx1"/>
                </a:solidFill>
                <a:latin typeface="Georgia" pitchFamily="18" charset="0"/>
              </a:defRPr>
            </a:lvl3pPr>
            <a:lvl4pPr marL="1600200" indent="-228600">
              <a:defRPr>
                <a:solidFill>
                  <a:schemeClr val="tx1"/>
                </a:solidFill>
                <a:latin typeface="Georgia" pitchFamily="18" charset="0"/>
              </a:defRPr>
            </a:lvl4pPr>
            <a:lvl5pPr marL="2057400" indent="-228600">
              <a:defRPr>
                <a:solidFill>
                  <a:schemeClr val="tx1"/>
                </a:solidFill>
                <a:latin typeface="Georgia" pitchFamily="18" charset="0"/>
              </a:defRPr>
            </a:lvl5pPr>
            <a:lvl6pPr marL="2514600" indent="-228600" fontAlgn="base">
              <a:spcBef>
                <a:spcPct val="0"/>
              </a:spcBef>
              <a:spcAft>
                <a:spcPct val="0"/>
              </a:spcAft>
              <a:defRPr>
                <a:solidFill>
                  <a:schemeClr val="tx1"/>
                </a:solidFill>
                <a:latin typeface="Georgia" pitchFamily="18" charset="0"/>
              </a:defRPr>
            </a:lvl6pPr>
            <a:lvl7pPr marL="2971800" indent="-228600" fontAlgn="base">
              <a:spcBef>
                <a:spcPct val="0"/>
              </a:spcBef>
              <a:spcAft>
                <a:spcPct val="0"/>
              </a:spcAft>
              <a:defRPr>
                <a:solidFill>
                  <a:schemeClr val="tx1"/>
                </a:solidFill>
                <a:latin typeface="Georgia" pitchFamily="18" charset="0"/>
              </a:defRPr>
            </a:lvl7pPr>
            <a:lvl8pPr marL="3429000" indent="-228600" fontAlgn="base">
              <a:spcBef>
                <a:spcPct val="0"/>
              </a:spcBef>
              <a:spcAft>
                <a:spcPct val="0"/>
              </a:spcAft>
              <a:defRPr>
                <a:solidFill>
                  <a:schemeClr val="tx1"/>
                </a:solidFill>
                <a:latin typeface="Georgia" pitchFamily="18" charset="0"/>
              </a:defRPr>
            </a:lvl8pPr>
            <a:lvl9pPr marL="3886200" indent="-228600" fontAlgn="base">
              <a:spcBef>
                <a:spcPct val="0"/>
              </a:spcBef>
              <a:spcAft>
                <a:spcPct val="0"/>
              </a:spcAft>
              <a:defRPr>
                <a:solidFill>
                  <a:schemeClr val="tx1"/>
                </a:solidFill>
                <a:latin typeface="Georgia" pitchFamily="18" charset="0"/>
              </a:defRPr>
            </a:lvl9pPr>
          </a:lstStyle>
          <a:p>
            <a:endParaRPr lang="en-US" altLang="en-US"/>
          </a:p>
        </p:txBody>
      </p:sp>
      <p:sp>
        <p:nvSpPr>
          <p:cNvPr id="9" name="Rectangle 25"/>
          <p:cNvSpPr>
            <a:spLocks noChangeArrowheads="1"/>
          </p:cNvSpPr>
          <p:nvPr/>
        </p:nvSpPr>
        <p:spPr bwMode="white">
          <a:xfrm>
            <a:off x="0" y="0"/>
            <a:ext cx="152400" cy="6858000"/>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lvl1pPr>
              <a:defRPr>
                <a:solidFill>
                  <a:schemeClr val="tx1"/>
                </a:solidFill>
                <a:latin typeface="Georgia" pitchFamily="18" charset="0"/>
              </a:defRPr>
            </a:lvl1pPr>
            <a:lvl2pPr marL="742950" indent="-285750">
              <a:defRPr>
                <a:solidFill>
                  <a:schemeClr val="tx1"/>
                </a:solidFill>
                <a:latin typeface="Georgia" pitchFamily="18" charset="0"/>
              </a:defRPr>
            </a:lvl2pPr>
            <a:lvl3pPr marL="1143000" indent="-228600">
              <a:defRPr>
                <a:solidFill>
                  <a:schemeClr val="tx1"/>
                </a:solidFill>
                <a:latin typeface="Georgia" pitchFamily="18" charset="0"/>
              </a:defRPr>
            </a:lvl3pPr>
            <a:lvl4pPr marL="1600200" indent="-228600">
              <a:defRPr>
                <a:solidFill>
                  <a:schemeClr val="tx1"/>
                </a:solidFill>
                <a:latin typeface="Georgia" pitchFamily="18" charset="0"/>
              </a:defRPr>
            </a:lvl4pPr>
            <a:lvl5pPr marL="2057400" indent="-228600">
              <a:defRPr>
                <a:solidFill>
                  <a:schemeClr val="tx1"/>
                </a:solidFill>
                <a:latin typeface="Georgia" pitchFamily="18" charset="0"/>
              </a:defRPr>
            </a:lvl5pPr>
            <a:lvl6pPr marL="2514600" indent="-228600" fontAlgn="base">
              <a:spcBef>
                <a:spcPct val="0"/>
              </a:spcBef>
              <a:spcAft>
                <a:spcPct val="0"/>
              </a:spcAft>
              <a:defRPr>
                <a:solidFill>
                  <a:schemeClr val="tx1"/>
                </a:solidFill>
                <a:latin typeface="Georgia" pitchFamily="18" charset="0"/>
              </a:defRPr>
            </a:lvl6pPr>
            <a:lvl7pPr marL="2971800" indent="-228600" fontAlgn="base">
              <a:spcBef>
                <a:spcPct val="0"/>
              </a:spcBef>
              <a:spcAft>
                <a:spcPct val="0"/>
              </a:spcAft>
              <a:defRPr>
                <a:solidFill>
                  <a:schemeClr val="tx1"/>
                </a:solidFill>
                <a:latin typeface="Georgia" pitchFamily="18" charset="0"/>
              </a:defRPr>
            </a:lvl7pPr>
            <a:lvl8pPr marL="3429000" indent="-228600" fontAlgn="base">
              <a:spcBef>
                <a:spcPct val="0"/>
              </a:spcBef>
              <a:spcAft>
                <a:spcPct val="0"/>
              </a:spcAft>
              <a:defRPr>
                <a:solidFill>
                  <a:schemeClr val="tx1"/>
                </a:solidFill>
                <a:latin typeface="Georgia" pitchFamily="18" charset="0"/>
              </a:defRPr>
            </a:lvl8pPr>
            <a:lvl9pPr marL="3886200" indent="-228600" fontAlgn="base">
              <a:spcBef>
                <a:spcPct val="0"/>
              </a:spcBef>
              <a:spcAft>
                <a:spcPct val="0"/>
              </a:spcAft>
              <a:defRPr>
                <a:solidFill>
                  <a:schemeClr val="tx1"/>
                </a:solidFill>
                <a:latin typeface="Georgia" pitchFamily="18" charset="0"/>
              </a:defRPr>
            </a:lvl9pPr>
          </a:lstStyle>
          <a:p>
            <a:endParaRPr lang="en-US" altLang="en-US"/>
          </a:p>
        </p:txBody>
      </p:sp>
      <p:sp>
        <p:nvSpPr>
          <p:cNvPr id="10" name="Rectangle 9"/>
          <p:cNvSpPr>
            <a:spLocks noChangeArrowheads="1"/>
          </p:cNvSpPr>
          <p:nvPr/>
        </p:nvSpPr>
        <p:spPr bwMode="auto">
          <a:xfrm>
            <a:off x="152400" y="152400"/>
            <a:ext cx="8832850" cy="301625"/>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cs typeface="+mn-cs"/>
            </a:endParaRPr>
          </a:p>
        </p:txBody>
      </p:sp>
      <p:sp>
        <p:nvSpPr>
          <p:cNvPr id="11" name="Rectangle 10"/>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2" name="Rectangle 11"/>
          <p:cNvSpPr>
            <a:spLocks noChangeArrowheads="1"/>
          </p:cNvSpPr>
          <p:nvPr/>
        </p:nvSpPr>
        <p:spPr bwMode="auto">
          <a:xfrm>
            <a:off x="152400" y="155575"/>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dirty="0">
              <a:latin typeface="+mn-lt"/>
              <a:cs typeface="+mn-cs"/>
            </a:endParaRPr>
          </a:p>
        </p:txBody>
      </p:sp>
      <p:sp>
        <p:nvSpPr>
          <p:cNvPr id="13" name="Oval 12"/>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4" name="Oval 13"/>
          <p:cNvSpPr/>
          <p:nvPr/>
        </p:nvSpPr>
        <p:spPr>
          <a:xfrm>
            <a:off x="1390650" y="323850"/>
            <a:ext cx="419100" cy="419100"/>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5" name="Rectangle 14"/>
          <p:cNvSpPr>
            <a:spLocks noChangeArrowheads="1"/>
          </p:cNvSpPr>
          <p:nvPr/>
        </p:nvSpPr>
        <p:spPr bwMode="auto">
          <a:xfrm>
            <a:off x="149225" y="6388100"/>
            <a:ext cx="8832850" cy="309563"/>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cs typeface="+mn-cs"/>
            </a:endParaRPr>
          </a:p>
        </p:txBody>
      </p:sp>
      <p:sp>
        <p:nvSpPr>
          <p:cNvPr id="2" name="Title 1"/>
          <p:cNvSpPr>
            <a:spLocks noGrp="1"/>
          </p:cNvSpPr>
          <p:nvPr>
            <p:ph type="title"/>
          </p:nvPr>
        </p:nvSpPr>
        <p:spPr>
          <a:xfrm>
            <a:off x="3000375" y="5029200"/>
            <a:ext cx="5867400" cy="1219200"/>
          </a:xfrm>
        </p:spPr>
        <p:txBody>
          <a:bodyPr anchor="t">
            <a:noAutofit/>
          </a:bodyPr>
          <a:lstStyle>
            <a:lvl1pPr algn="l">
              <a:buNone/>
              <a:defRPr sz="2400" b="1">
                <a:solidFill>
                  <a:schemeClr val="tx2"/>
                </a:solidFill>
              </a:defRPr>
            </a:lvl1pPr>
          </a:lstStyle>
          <a:p>
            <a:r>
              <a:rPr lang="en-US" smtClean="0"/>
              <a:t>Click to edit Master title style</a:t>
            </a:r>
            <a:endParaRPr lang="en-US"/>
          </a:p>
        </p:txBody>
      </p:sp>
      <p:sp>
        <p:nvSpPr>
          <p:cNvPr id="3" name="Picture Placeholder 2"/>
          <p:cNvSpPr>
            <a:spLocks noGrp="1"/>
          </p:cNvSpPr>
          <p:nvPr>
            <p:ph type="pic" idx="1"/>
          </p:nvPr>
        </p:nvSpPr>
        <p:spPr>
          <a:xfrm>
            <a:off x="3000375" y="609600"/>
            <a:ext cx="5867400" cy="4267200"/>
          </a:xfrm>
        </p:spPr>
        <p:txBody>
          <a:bodyPr>
            <a:normAutofit/>
          </a:bodyPr>
          <a:lstStyle>
            <a:lvl1pPr marL="0" indent="0">
              <a:buNone/>
              <a:defRPr sz="3200"/>
            </a:lvl1pPr>
          </a:lstStyle>
          <a:p>
            <a:pPr lvl="0"/>
            <a:r>
              <a:rPr lang="en-US" noProof="0" smtClean="0"/>
              <a:t>Click icon to add picture</a:t>
            </a:r>
            <a:endParaRPr lang="en-US" noProof="0" dirty="0"/>
          </a:p>
        </p:txBody>
      </p:sp>
      <p:sp>
        <p:nvSpPr>
          <p:cNvPr id="4" name="Text Placeholder 3"/>
          <p:cNvSpPr>
            <a:spLocks noGrp="1"/>
          </p:cNvSpPr>
          <p:nvPr>
            <p:ph type="body" sz="half" idx="2"/>
          </p:nvPr>
        </p:nvSpPr>
        <p:spPr>
          <a:xfrm>
            <a:off x="381000" y="990600"/>
            <a:ext cx="2438400" cy="5257800"/>
          </a:xfrm>
        </p:spPr>
        <p:txBody>
          <a:bodyPr/>
          <a:lstStyle>
            <a:lvl1pPr marL="0" indent="0">
              <a:spcAft>
                <a:spcPts val="1000"/>
              </a:spcAft>
              <a:buFontTx/>
              <a:buNone/>
              <a:defRPr sz="1600">
                <a:solidFill>
                  <a:srgbClr val="FFFFFF"/>
                </a:solidFill>
              </a:defRPr>
            </a:lvl1pPr>
            <a:lvl2pPr>
              <a:defRPr sz="1200"/>
            </a:lvl2pPr>
            <a:lvl3pPr>
              <a:defRPr sz="1000"/>
            </a:lvl3pPr>
            <a:lvl4pPr>
              <a:defRPr sz="900"/>
            </a:lvl4pPr>
            <a:lvl5pPr>
              <a:defRPr sz="900"/>
            </a:lvl5pPr>
          </a:lstStyle>
          <a:p>
            <a:pPr lvl="0"/>
            <a:r>
              <a:rPr lang="en-US" smtClean="0"/>
              <a:t>Click to edit Master text styles</a:t>
            </a:r>
          </a:p>
        </p:txBody>
      </p:sp>
      <p:sp>
        <p:nvSpPr>
          <p:cNvPr id="16" name="Slide Number Placeholder 6"/>
          <p:cNvSpPr>
            <a:spLocks noGrp="1"/>
          </p:cNvSpPr>
          <p:nvPr>
            <p:ph type="sldNum" sz="quarter" idx="10"/>
          </p:nvPr>
        </p:nvSpPr>
        <p:spPr>
          <a:xfrm>
            <a:off x="1371600" y="312738"/>
            <a:ext cx="457200" cy="441325"/>
          </a:xfrm>
        </p:spPr>
        <p:txBody>
          <a:bodyPr/>
          <a:lstStyle>
            <a:lvl1pPr>
              <a:defRPr/>
            </a:lvl1pPr>
          </a:lstStyle>
          <a:p>
            <a:pPr>
              <a:defRPr/>
            </a:pPr>
            <a:fld id="{F6B8664A-DB88-4677-84AD-2C5F500E5537}" type="slidenum">
              <a:rPr lang="en-US"/>
              <a:pPr>
                <a:defRPr/>
              </a:pPr>
              <a:t>‹#›</a:t>
            </a:fld>
            <a:endParaRPr lang="en-US"/>
          </a:p>
        </p:txBody>
      </p:sp>
      <p:sp>
        <p:nvSpPr>
          <p:cNvPr id="17" name="Date Placeholder 4"/>
          <p:cNvSpPr>
            <a:spLocks noGrp="1"/>
          </p:cNvSpPr>
          <p:nvPr>
            <p:ph type="dt" sz="half" idx="11"/>
          </p:nvPr>
        </p:nvSpPr>
        <p:spPr>
          <a:xfrm>
            <a:off x="5788025" y="6405563"/>
            <a:ext cx="3044825" cy="365125"/>
          </a:xfrm>
        </p:spPr>
        <p:txBody>
          <a:bodyPr/>
          <a:lstStyle>
            <a:lvl1pPr>
              <a:defRPr/>
            </a:lvl1pPr>
          </a:lstStyle>
          <a:p>
            <a:pPr>
              <a:defRPr/>
            </a:pPr>
            <a:fld id="{CD4B6778-5086-40DD-A885-F809E9BEC131}" type="datetimeFigureOut">
              <a:rPr lang="en-US"/>
              <a:pPr>
                <a:defRPr/>
              </a:pPr>
              <a:t>6/12/2014</a:t>
            </a:fld>
            <a:endParaRPr lang="en-US"/>
          </a:p>
        </p:txBody>
      </p:sp>
      <p:sp>
        <p:nvSpPr>
          <p:cNvPr id="18" name="Footer Placeholder 5"/>
          <p:cNvSpPr>
            <a:spLocks noGrp="1"/>
          </p:cNvSpPr>
          <p:nvPr>
            <p:ph type="ftr" sz="quarter" idx="12"/>
          </p:nvPr>
        </p:nvSpPr>
        <p:spPr>
          <a:xfrm>
            <a:off x="301625" y="6410325"/>
            <a:ext cx="3584575" cy="366713"/>
          </a:xfrm>
        </p:spPr>
        <p:txBody>
          <a:bodyPr/>
          <a:lstStyle>
            <a:lvl1pPr>
              <a:defRPr/>
            </a:lvl1pPr>
          </a:lstStyle>
          <a:p>
            <a:pPr>
              <a:defRPr/>
            </a:pPr>
            <a:endParaRPr lang="en-US"/>
          </a:p>
        </p:txBody>
      </p:sp>
    </p:spTree>
    <p:extLst>
      <p:ext uri="{BB962C8B-B14F-4D97-AF65-F5344CB8AC3E}">
        <p14:creationId xmlns:p14="http://schemas.microsoft.com/office/powerpoint/2010/main" val="35207064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Rectangle 16"/>
          <p:cNvSpPr>
            <a:spLocks noChangeArrowheads="1"/>
          </p:cNvSpPr>
          <p:nvPr/>
        </p:nvSpPr>
        <p:spPr bwMode="white">
          <a:xfrm>
            <a:off x="0" y="6705600"/>
            <a:ext cx="9144000" cy="152400"/>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lvl1pPr>
              <a:defRPr>
                <a:solidFill>
                  <a:schemeClr val="tx1"/>
                </a:solidFill>
                <a:latin typeface="Georgia" pitchFamily="18" charset="0"/>
              </a:defRPr>
            </a:lvl1pPr>
            <a:lvl2pPr marL="742950" indent="-285750">
              <a:defRPr>
                <a:solidFill>
                  <a:schemeClr val="tx1"/>
                </a:solidFill>
                <a:latin typeface="Georgia" pitchFamily="18" charset="0"/>
              </a:defRPr>
            </a:lvl2pPr>
            <a:lvl3pPr marL="1143000" indent="-228600">
              <a:defRPr>
                <a:solidFill>
                  <a:schemeClr val="tx1"/>
                </a:solidFill>
                <a:latin typeface="Georgia" pitchFamily="18" charset="0"/>
              </a:defRPr>
            </a:lvl3pPr>
            <a:lvl4pPr marL="1600200" indent="-228600">
              <a:defRPr>
                <a:solidFill>
                  <a:schemeClr val="tx1"/>
                </a:solidFill>
                <a:latin typeface="Georgia" pitchFamily="18" charset="0"/>
              </a:defRPr>
            </a:lvl4pPr>
            <a:lvl5pPr marL="2057400" indent="-228600">
              <a:defRPr>
                <a:solidFill>
                  <a:schemeClr val="tx1"/>
                </a:solidFill>
                <a:latin typeface="Georgia" pitchFamily="18" charset="0"/>
              </a:defRPr>
            </a:lvl5pPr>
            <a:lvl6pPr marL="2514600" indent="-228600" fontAlgn="base">
              <a:spcBef>
                <a:spcPct val="0"/>
              </a:spcBef>
              <a:spcAft>
                <a:spcPct val="0"/>
              </a:spcAft>
              <a:defRPr>
                <a:solidFill>
                  <a:schemeClr val="tx1"/>
                </a:solidFill>
                <a:latin typeface="Georgia" pitchFamily="18" charset="0"/>
              </a:defRPr>
            </a:lvl6pPr>
            <a:lvl7pPr marL="2971800" indent="-228600" fontAlgn="base">
              <a:spcBef>
                <a:spcPct val="0"/>
              </a:spcBef>
              <a:spcAft>
                <a:spcPct val="0"/>
              </a:spcAft>
              <a:defRPr>
                <a:solidFill>
                  <a:schemeClr val="tx1"/>
                </a:solidFill>
                <a:latin typeface="Georgia" pitchFamily="18" charset="0"/>
              </a:defRPr>
            </a:lvl7pPr>
            <a:lvl8pPr marL="3429000" indent="-228600" fontAlgn="base">
              <a:spcBef>
                <a:spcPct val="0"/>
              </a:spcBef>
              <a:spcAft>
                <a:spcPct val="0"/>
              </a:spcAft>
              <a:defRPr>
                <a:solidFill>
                  <a:schemeClr val="tx1"/>
                </a:solidFill>
                <a:latin typeface="Georgia" pitchFamily="18" charset="0"/>
              </a:defRPr>
            </a:lvl8pPr>
            <a:lvl9pPr marL="3886200" indent="-228600" fontAlgn="base">
              <a:spcBef>
                <a:spcPct val="0"/>
              </a:spcBef>
              <a:spcAft>
                <a:spcPct val="0"/>
              </a:spcAft>
              <a:defRPr>
                <a:solidFill>
                  <a:schemeClr val="tx1"/>
                </a:solidFill>
                <a:latin typeface="Georgia" pitchFamily="18" charset="0"/>
              </a:defRPr>
            </a:lvl9pPr>
          </a:lstStyle>
          <a:p>
            <a:endParaRPr lang="en-US" altLang="en-US"/>
          </a:p>
        </p:txBody>
      </p:sp>
      <p:sp>
        <p:nvSpPr>
          <p:cNvPr id="1027" name="Rectangle 15"/>
          <p:cNvSpPr>
            <a:spLocks noChangeArrowheads="1"/>
          </p:cNvSpPr>
          <p:nvPr/>
        </p:nvSpPr>
        <p:spPr bwMode="white">
          <a:xfrm>
            <a:off x="0" y="0"/>
            <a:ext cx="9144000" cy="1393825"/>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lvl1pPr>
              <a:defRPr>
                <a:solidFill>
                  <a:schemeClr val="tx1"/>
                </a:solidFill>
                <a:latin typeface="Georgia" pitchFamily="18" charset="0"/>
              </a:defRPr>
            </a:lvl1pPr>
            <a:lvl2pPr marL="742950" indent="-285750">
              <a:defRPr>
                <a:solidFill>
                  <a:schemeClr val="tx1"/>
                </a:solidFill>
                <a:latin typeface="Georgia" pitchFamily="18" charset="0"/>
              </a:defRPr>
            </a:lvl2pPr>
            <a:lvl3pPr marL="1143000" indent="-228600">
              <a:defRPr>
                <a:solidFill>
                  <a:schemeClr val="tx1"/>
                </a:solidFill>
                <a:latin typeface="Georgia" pitchFamily="18" charset="0"/>
              </a:defRPr>
            </a:lvl3pPr>
            <a:lvl4pPr marL="1600200" indent="-228600">
              <a:defRPr>
                <a:solidFill>
                  <a:schemeClr val="tx1"/>
                </a:solidFill>
                <a:latin typeface="Georgia" pitchFamily="18" charset="0"/>
              </a:defRPr>
            </a:lvl4pPr>
            <a:lvl5pPr marL="2057400" indent="-228600">
              <a:defRPr>
                <a:solidFill>
                  <a:schemeClr val="tx1"/>
                </a:solidFill>
                <a:latin typeface="Georgia" pitchFamily="18" charset="0"/>
              </a:defRPr>
            </a:lvl5pPr>
            <a:lvl6pPr marL="2514600" indent="-228600" fontAlgn="base">
              <a:spcBef>
                <a:spcPct val="0"/>
              </a:spcBef>
              <a:spcAft>
                <a:spcPct val="0"/>
              </a:spcAft>
              <a:defRPr>
                <a:solidFill>
                  <a:schemeClr val="tx1"/>
                </a:solidFill>
                <a:latin typeface="Georgia" pitchFamily="18" charset="0"/>
              </a:defRPr>
            </a:lvl6pPr>
            <a:lvl7pPr marL="2971800" indent="-228600" fontAlgn="base">
              <a:spcBef>
                <a:spcPct val="0"/>
              </a:spcBef>
              <a:spcAft>
                <a:spcPct val="0"/>
              </a:spcAft>
              <a:defRPr>
                <a:solidFill>
                  <a:schemeClr val="tx1"/>
                </a:solidFill>
                <a:latin typeface="Georgia" pitchFamily="18" charset="0"/>
              </a:defRPr>
            </a:lvl7pPr>
            <a:lvl8pPr marL="3429000" indent="-228600" fontAlgn="base">
              <a:spcBef>
                <a:spcPct val="0"/>
              </a:spcBef>
              <a:spcAft>
                <a:spcPct val="0"/>
              </a:spcAft>
              <a:defRPr>
                <a:solidFill>
                  <a:schemeClr val="tx1"/>
                </a:solidFill>
                <a:latin typeface="Georgia" pitchFamily="18" charset="0"/>
              </a:defRPr>
            </a:lvl8pPr>
            <a:lvl9pPr marL="3886200" indent="-228600" fontAlgn="base">
              <a:spcBef>
                <a:spcPct val="0"/>
              </a:spcBef>
              <a:spcAft>
                <a:spcPct val="0"/>
              </a:spcAft>
              <a:defRPr>
                <a:solidFill>
                  <a:schemeClr val="tx1"/>
                </a:solidFill>
                <a:latin typeface="Georgia" pitchFamily="18" charset="0"/>
              </a:defRPr>
            </a:lvl9pPr>
          </a:lstStyle>
          <a:p>
            <a:endParaRPr lang="en-US" altLang="en-US"/>
          </a:p>
        </p:txBody>
      </p:sp>
      <p:sp>
        <p:nvSpPr>
          <p:cNvPr id="1028" name="Rectangle 17"/>
          <p:cNvSpPr>
            <a:spLocks noChangeArrowheads="1"/>
          </p:cNvSpPr>
          <p:nvPr/>
        </p:nvSpPr>
        <p:spPr bwMode="white">
          <a:xfrm>
            <a:off x="0" y="0"/>
            <a:ext cx="152400" cy="6858000"/>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lvl1pPr>
              <a:defRPr>
                <a:solidFill>
                  <a:schemeClr val="tx1"/>
                </a:solidFill>
                <a:latin typeface="Georgia" pitchFamily="18" charset="0"/>
              </a:defRPr>
            </a:lvl1pPr>
            <a:lvl2pPr marL="742950" indent="-285750">
              <a:defRPr>
                <a:solidFill>
                  <a:schemeClr val="tx1"/>
                </a:solidFill>
                <a:latin typeface="Georgia" pitchFamily="18" charset="0"/>
              </a:defRPr>
            </a:lvl2pPr>
            <a:lvl3pPr marL="1143000" indent="-228600">
              <a:defRPr>
                <a:solidFill>
                  <a:schemeClr val="tx1"/>
                </a:solidFill>
                <a:latin typeface="Georgia" pitchFamily="18" charset="0"/>
              </a:defRPr>
            </a:lvl3pPr>
            <a:lvl4pPr marL="1600200" indent="-228600">
              <a:defRPr>
                <a:solidFill>
                  <a:schemeClr val="tx1"/>
                </a:solidFill>
                <a:latin typeface="Georgia" pitchFamily="18" charset="0"/>
              </a:defRPr>
            </a:lvl4pPr>
            <a:lvl5pPr marL="2057400" indent="-228600">
              <a:defRPr>
                <a:solidFill>
                  <a:schemeClr val="tx1"/>
                </a:solidFill>
                <a:latin typeface="Georgia" pitchFamily="18" charset="0"/>
              </a:defRPr>
            </a:lvl5pPr>
            <a:lvl6pPr marL="2514600" indent="-228600" fontAlgn="base">
              <a:spcBef>
                <a:spcPct val="0"/>
              </a:spcBef>
              <a:spcAft>
                <a:spcPct val="0"/>
              </a:spcAft>
              <a:defRPr>
                <a:solidFill>
                  <a:schemeClr val="tx1"/>
                </a:solidFill>
                <a:latin typeface="Georgia" pitchFamily="18" charset="0"/>
              </a:defRPr>
            </a:lvl6pPr>
            <a:lvl7pPr marL="2971800" indent="-228600" fontAlgn="base">
              <a:spcBef>
                <a:spcPct val="0"/>
              </a:spcBef>
              <a:spcAft>
                <a:spcPct val="0"/>
              </a:spcAft>
              <a:defRPr>
                <a:solidFill>
                  <a:schemeClr val="tx1"/>
                </a:solidFill>
                <a:latin typeface="Georgia" pitchFamily="18" charset="0"/>
              </a:defRPr>
            </a:lvl7pPr>
            <a:lvl8pPr marL="3429000" indent="-228600" fontAlgn="base">
              <a:spcBef>
                <a:spcPct val="0"/>
              </a:spcBef>
              <a:spcAft>
                <a:spcPct val="0"/>
              </a:spcAft>
              <a:defRPr>
                <a:solidFill>
                  <a:schemeClr val="tx1"/>
                </a:solidFill>
                <a:latin typeface="Georgia" pitchFamily="18" charset="0"/>
              </a:defRPr>
            </a:lvl8pPr>
            <a:lvl9pPr marL="3886200" indent="-228600" fontAlgn="base">
              <a:spcBef>
                <a:spcPct val="0"/>
              </a:spcBef>
              <a:spcAft>
                <a:spcPct val="0"/>
              </a:spcAft>
              <a:defRPr>
                <a:solidFill>
                  <a:schemeClr val="tx1"/>
                </a:solidFill>
                <a:latin typeface="Georgia" pitchFamily="18" charset="0"/>
              </a:defRPr>
            </a:lvl9pPr>
          </a:lstStyle>
          <a:p>
            <a:endParaRPr lang="en-US" altLang="en-US"/>
          </a:p>
        </p:txBody>
      </p:sp>
      <p:sp>
        <p:nvSpPr>
          <p:cNvPr id="1029" name="Rectangle 18"/>
          <p:cNvSpPr>
            <a:spLocks noChangeArrowheads="1"/>
          </p:cNvSpPr>
          <p:nvPr/>
        </p:nvSpPr>
        <p:spPr bwMode="white">
          <a:xfrm>
            <a:off x="8991600" y="0"/>
            <a:ext cx="152400" cy="6858000"/>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lvl1pPr>
              <a:defRPr>
                <a:solidFill>
                  <a:schemeClr val="tx1"/>
                </a:solidFill>
                <a:latin typeface="Georgia" pitchFamily="18" charset="0"/>
              </a:defRPr>
            </a:lvl1pPr>
            <a:lvl2pPr marL="742950" indent="-285750">
              <a:defRPr>
                <a:solidFill>
                  <a:schemeClr val="tx1"/>
                </a:solidFill>
                <a:latin typeface="Georgia" pitchFamily="18" charset="0"/>
              </a:defRPr>
            </a:lvl2pPr>
            <a:lvl3pPr marL="1143000" indent="-228600">
              <a:defRPr>
                <a:solidFill>
                  <a:schemeClr val="tx1"/>
                </a:solidFill>
                <a:latin typeface="Georgia" pitchFamily="18" charset="0"/>
              </a:defRPr>
            </a:lvl3pPr>
            <a:lvl4pPr marL="1600200" indent="-228600">
              <a:defRPr>
                <a:solidFill>
                  <a:schemeClr val="tx1"/>
                </a:solidFill>
                <a:latin typeface="Georgia" pitchFamily="18" charset="0"/>
              </a:defRPr>
            </a:lvl4pPr>
            <a:lvl5pPr marL="2057400" indent="-228600">
              <a:defRPr>
                <a:solidFill>
                  <a:schemeClr val="tx1"/>
                </a:solidFill>
                <a:latin typeface="Georgia" pitchFamily="18" charset="0"/>
              </a:defRPr>
            </a:lvl5pPr>
            <a:lvl6pPr marL="2514600" indent="-228600" fontAlgn="base">
              <a:spcBef>
                <a:spcPct val="0"/>
              </a:spcBef>
              <a:spcAft>
                <a:spcPct val="0"/>
              </a:spcAft>
              <a:defRPr>
                <a:solidFill>
                  <a:schemeClr val="tx1"/>
                </a:solidFill>
                <a:latin typeface="Georgia" pitchFamily="18" charset="0"/>
              </a:defRPr>
            </a:lvl6pPr>
            <a:lvl7pPr marL="2971800" indent="-228600" fontAlgn="base">
              <a:spcBef>
                <a:spcPct val="0"/>
              </a:spcBef>
              <a:spcAft>
                <a:spcPct val="0"/>
              </a:spcAft>
              <a:defRPr>
                <a:solidFill>
                  <a:schemeClr val="tx1"/>
                </a:solidFill>
                <a:latin typeface="Georgia" pitchFamily="18" charset="0"/>
              </a:defRPr>
            </a:lvl7pPr>
            <a:lvl8pPr marL="3429000" indent="-228600" fontAlgn="base">
              <a:spcBef>
                <a:spcPct val="0"/>
              </a:spcBef>
              <a:spcAft>
                <a:spcPct val="0"/>
              </a:spcAft>
              <a:defRPr>
                <a:solidFill>
                  <a:schemeClr val="tx1"/>
                </a:solidFill>
                <a:latin typeface="Georgia" pitchFamily="18" charset="0"/>
              </a:defRPr>
            </a:lvl8pPr>
            <a:lvl9pPr marL="3886200" indent="-228600" fontAlgn="base">
              <a:spcBef>
                <a:spcPct val="0"/>
              </a:spcBef>
              <a:spcAft>
                <a:spcPct val="0"/>
              </a:spcAft>
              <a:defRPr>
                <a:solidFill>
                  <a:schemeClr val="tx1"/>
                </a:solidFill>
                <a:latin typeface="Georgia" pitchFamily="18" charset="0"/>
              </a:defRPr>
            </a:lvl9pPr>
          </a:lstStyle>
          <a:p>
            <a:endParaRPr lang="en-US" altLang="en-US"/>
          </a:p>
        </p:txBody>
      </p:sp>
      <p:sp>
        <p:nvSpPr>
          <p:cNvPr id="9" name="Rectangle 8"/>
          <p:cNvSpPr>
            <a:spLocks noChangeArrowheads="1"/>
          </p:cNvSpPr>
          <p:nvPr/>
        </p:nvSpPr>
        <p:spPr bwMode="auto">
          <a:xfrm>
            <a:off x="149225" y="6388100"/>
            <a:ext cx="8832850" cy="309563"/>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cs typeface="+mn-cs"/>
            </a:endParaRPr>
          </a:p>
        </p:txBody>
      </p:sp>
      <p:sp>
        <p:nvSpPr>
          <p:cNvPr id="14" name="Date Placeholder 13"/>
          <p:cNvSpPr>
            <a:spLocks noGrp="1"/>
          </p:cNvSpPr>
          <p:nvPr>
            <p:ph type="dt" sz="half" idx="2"/>
          </p:nvPr>
        </p:nvSpPr>
        <p:spPr>
          <a:xfrm>
            <a:off x="5791200" y="6405563"/>
            <a:ext cx="3044825" cy="365125"/>
          </a:xfrm>
          <a:prstGeom prst="rect">
            <a:avLst/>
          </a:prstGeom>
        </p:spPr>
        <p:txBody>
          <a:bodyPr vert="horz"/>
          <a:lstStyle>
            <a:lvl1pPr algn="r" eaLnBrk="1" fontAlgn="auto" latinLnBrk="0" hangingPunct="1">
              <a:spcBef>
                <a:spcPts val="0"/>
              </a:spcBef>
              <a:spcAft>
                <a:spcPts val="0"/>
              </a:spcAft>
              <a:defRPr kumimoji="0" sz="1400" smtClean="0">
                <a:solidFill>
                  <a:srgbClr val="FFFFFF"/>
                </a:solidFill>
                <a:latin typeface="+mn-lt"/>
                <a:cs typeface="+mn-cs"/>
              </a:defRPr>
            </a:lvl1pPr>
          </a:lstStyle>
          <a:p>
            <a:pPr>
              <a:defRPr/>
            </a:pPr>
            <a:fld id="{9F3D24B9-8B51-43A6-AE6E-F625DA605678}" type="datetimeFigureOut">
              <a:rPr lang="en-US"/>
              <a:pPr>
                <a:defRPr/>
              </a:pPr>
              <a:t>6/12/2014</a:t>
            </a:fld>
            <a:endParaRPr lang="en-US"/>
          </a:p>
        </p:txBody>
      </p:sp>
      <p:sp>
        <p:nvSpPr>
          <p:cNvPr id="3" name="Footer Placeholder 2"/>
          <p:cNvSpPr>
            <a:spLocks noGrp="1"/>
          </p:cNvSpPr>
          <p:nvPr>
            <p:ph type="ftr" sz="quarter" idx="3"/>
          </p:nvPr>
        </p:nvSpPr>
        <p:spPr>
          <a:xfrm>
            <a:off x="304800" y="6410325"/>
            <a:ext cx="3581400" cy="366713"/>
          </a:xfrm>
          <a:prstGeom prst="rect">
            <a:avLst/>
          </a:prstGeom>
        </p:spPr>
        <p:txBody>
          <a:bodyPr vert="horz"/>
          <a:lstStyle>
            <a:lvl1pPr algn="l" eaLnBrk="1" fontAlgn="auto" latinLnBrk="0" hangingPunct="1">
              <a:spcBef>
                <a:spcPts val="0"/>
              </a:spcBef>
              <a:spcAft>
                <a:spcPts val="0"/>
              </a:spcAft>
              <a:defRPr kumimoji="0" sz="1200">
                <a:solidFill>
                  <a:srgbClr val="FFFFFF"/>
                </a:solidFill>
                <a:latin typeface="+mn-lt"/>
                <a:cs typeface="+mn-cs"/>
              </a:defRPr>
            </a:lvl1pPr>
          </a:lstStyle>
          <a:p>
            <a:pPr>
              <a:defRPr/>
            </a:pPr>
            <a:endParaRPr lang="en-US"/>
          </a:p>
        </p:txBody>
      </p:sp>
      <p:sp>
        <p:nvSpPr>
          <p:cNvPr id="8" name="Rectangle 7"/>
          <p:cNvSpPr>
            <a:spLocks noChangeArrowheads="1"/>
          </p:cNvSpPr>
          <p:nvPr/>
        </p:nvSpPr>
        <p:spPr bwMode="auto">
          <a:xfrm>
            <a:off x="152400" y="155575"/>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dirty="0">
              <a:latin typeface="+mn-lt"/>
              <a:cs typeface="+mn-cs"/>
            </a:endParaRPr>
          </a:p>
        </p:txBody>
      </p:sp>
      <p:sp>
        <p:nvSpPr>
          <p:cNvPr id="10" name="Straight Connector 9"/>
          <p:cNvSpPr>
            <a:spLocks noChangeShapeType="1"/>
          </p:cNvSpPr>
          <p:nvPr/>
        </p:nvSpPr>
        <p:spPr bwMode="auto">
          <a:xfrm>
            <a:off x="152400" y="1276350"/>
            <a:ext cx="8832850"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wrap="none" anchor="ctr"/>
          <a:lstStyle/>
          <a:p>
            <a:pPr fontAlgn="auto">
              <a:spcBef>
                <a:spcPts val="0"/>
              </a:spcBef>
              <a:spcAft>
                <a:spcPts val="0"/>
              </a:spcAft>
              <a:defRPr/>
            </a:pPr>
            <a:endParaRPr lang="en-US">
              <a:latin typeface="+mn-lt"/>
              <a:cs typeface="+mn-cs"/>
            </a:endParaRPr>
          </a:p>
        </p:txBody>
      </p:sp>
      <p:sp>
        <p:nvSpPr>
          <p:cNvPr id="12" name="Oval 11"/>
          <p:cNvSpPr/>
          <p:nvPr/>
        </p:nvSpPr>
        <p:spPr>
          <a:xfrm>
            <a:off x="4267200" y="955675"/>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5" name="Oval 14"/>
          <p:cNvSpPr/>
          <p:nvPr/>
        </p:nvSpPr>
        <p:spPr>
          <a:xfrm>
            <a:off x="4362450" y="1050925"/>
            <a:ext cx="419100" cy="420688"/>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3" name="Slide Number Placeholder 22"/>
          <p:cNvSpPr>
            <a:spLocks noGrp="1"/>
          </p:cNvSpPr>
          <p:nvPr>
            <p:ph type="sldNum" sz="quarter" idx="4"/>
          </p:nvPr>
        </p:nvSpPr>
        <p:spPr>
          <a:xfrm>
            <a:off x="4343400" y="1039813"/>
            <a:ext cx="457200" cy="441325"/>
          </a:xfrm>
          <a:prstGeom prst="rect">
            <a:avLst/>
          </a:prstGeom>
        </p:spPr>
        <p:txBody>
          <a:bodyPr vert="horz" lIns="45720" rIns="45720" anchor="ctr">
            <a:normAutofit/>
          </a:bodyPr>
          <a:lstStyle>
            <a:lvl1pPr algn="ctr" eaLnBrk="1" fontAlgn="auto" latinLnBrk="0" hangingPunct="1">
              <a:spcBef>
                <a:spcPts val="0"/>
              </a:spcBef>
              <a:spcAft>
                <a:spcPts val="0"/>
              </a:spcAft>
              <a:defRPr kumimoji="0" sz="1600" smtClean="0">
                <a:solidFill>
                  <a:schemeClr val="accent3">
                    <a:shade val="75000"/>
                  </a:schemeClr>
                </a:solidFill>
                <a:latin typeface="+mn-lt"/>
                <a:cs typeface="+mn-cs"/>
              </a:defRPr>
            </a:lvl1pPr>
          </a:lstStyle>
          <a:p>
            <a:pPr>
              <a:defRPr/>
            </a:pPr>
            <a:fld id="{831774E3-A791-4210-B68C-FBBFF979725E}" type="slidenum">
              <a:rPr lang="en-US"/>
              <a:pPr>
                <a:defRPr/>
              </a:pPr>
              <a:t>‹#›</a:t>
            </a:fld>
            <a:endParaRPr lang="en-US"/>
          </a:p>
        </p:txBody>
      </p:sp>
      <p:sp>
        <p:nvSpPr>
          <p:cNvPr id="1038" name="Title Placeholder 21"/>
          <p:cNvSpPr>
            <a:spLocks noGrp="1"/>
          </p:cNvSpPr>
          <p:nvPr>
            <p:ph type="title"/>
          </p:nvPr>
        </p:nvSpPr>
        <p:spPr bwMode="auto">
          <a:xfrm>
            <a:off x="301625" y="228600"/>
            <a:ext cx="8534400" cy="758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p>
            <a:pPr lvl="0"/>
            <a:r>
              <a:rPr lang="en-US" altLang="en-US" smtClean="0"/>
              <a:t>Click to edit Master title style</a:t>
            </a:r>
          </a:p>
        </p:txBody>
      </p:sp>
      <p:sp>
        <p:nvSpPr>
          <p:cNvPr id="1039" name="Text Placeholder 12"/>
          <p:cNvSpPr>
            <a:spLocks noGrp="1"/>
          </p:cNvSpPr>
          <p:nvPr>
            <p:ph type="body" idx="1"/>
          </p:nvPr>
        </p:nvSpPr>
        <p:spPr bwMode="auto">
          <a:xfrm>
            <a:off x="301625" y="1524000"/>
            <a:ext cx="8534400" cy="4598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Tree>
  </p:cSld>
  <p:clrMap bg1="lt1" tx1="dk1" bg2="lt2" tx2="dk2" accent1="accent1" accent2="accent2" accent3="accent3" accent4="accent4" accent5="accent5" accent6="accent6" hlink="hlink" folHlink="folHlink"/>
  <p:sldLayoutIdLst>
    <p:sldLayoutId id="2147483731" r:id="rId1"/>
    <p:sldLayoutId id="2147483732" r:id="rId2"/>
    <p:sldLayoutId id="2147483733" r:id="rId3"/>
    <p:sldLayoutId id="2147483734" r:id="rId4"/>
    <p:sldLayoutId id="2147483735" r:id="rId5"/>
    <p:sldLayoutId id="2147483736" r:id="rId6"/>
    <p:sldLayoutId id="2147483737" r:id="rId7"/>
    <p:sldLayoutId id="2147483738" r:id="rId8"/>
    <p:sldLayoutId id="2147483739" r:id="rId9"/>
    <p:sldLayoutId id="2147483740" r:id="rId10"/>
    <p:sldLayoutId id="2147483741" r:id="rId11"/>
  </p:sldLayoutIdLst>
  <p:txStyles>
    <p:titleStyle>
      <a:lvl1pPr algn="ctr" rtl="0" fontAlgn="base">
        <a:spcBef>
          <a:spcPct val="0"/>
        </a:spcBef>
        <a:spcAft>
          <a:spcPct val="0"/>
        </a:spcAft>
        <a:defRPr sz="3300" kern="1200">
          <a:solidFill>
            <a:srgbClr val="7B9899"/>
          </a:solidFill>
          <a:latin typeface="+mj-lt"/>
          <a:ea typeface="+mj-ea"/>
          <a:cs typeface="+mj-cs"/>
        </a:defRPr>
      </a:lvl1pPr>
      <a:lvl2pPr algn="ctr" rtl="0" fontAlgn="base">
        <a:spcBef>
          <a:spcPct val="0"/>
        </a:spcBef>
        <a:spcAft>
          <a:spcPct val="0"/>
        </a:spcAft>
        <a:defRPr sz="3300">
          <a:solidFill>
            <a:srgbClr val="7B9899"/>
          </a:solidFill>
          <a:latin typeface="Georgia" pitchFamily="18" charset="0"/>
        </a:defRPr>
      </a:lvl2pPr>
      <a:lvl3pPr algn="ctr" rtl="0" fontAlgn="base">
        <a:spcBef>
          <a:spcPct val="0"/>
        </a:spcBef>
        <a:spcAft>
          <a:spcPct val="0"/>
        </a:spcAft>
        <a:defRPr sz="3300">
          <a:solidFill>
            <a:srgbClr val="7B9899"/>
          </a:solidFill>
          <a:latin typeface="Georgia" pitchFamily="18" charset="0"/>
        </a:defRPr>
      </a:lvl3pPr>
      <a:lvl4pPr algn="ctr" rtl="0" fontAlgn="base">
        <a:spcBef>
          <a:spcPct val="0"/>
        </a:spcBef>
        <a:spcAft>
          <a:spcPct val="0"/>
        </a:spcAft>
        <a:defRPr sz="3300">
          <a:solidFill>
            <a:srgbClr val="7B9899"/>
          </a:solidFill>
          <a:latin typeface="Georgia" pitchFamily="18" charset="0"/>
        </a:defRPr>
      </a:lvl4pPr>
      <a:lvl5pPr algn="ctr" rtl="0" fontAlgn="base">
        <a:spcBef>
          <a:spcPct val="0"/>
        </a:spcBef>
        <a:spcAft>
          <a:spcPct val="0"/>
        </a:spcAft>
        <a:defRPr sz="3300">
          <a:solidFill>
            <a:srgbClr val="7B9899"/>
          </a:solidFill>
          <a:latin typeface="Georgia" pitchFamily="18" charset="0"/>
        </a:defRPr>
      </a:lvl5pPr>
      <a:lvl6pPr marL="457200" algn="ctr" rtl="0" fontAlgn="base">
        <a:spcBef>
          <a:spcPct val="0"/>
        </a:spcBef>
        <a:spcAft>
          <a:spcPct val="0"/>
        </a:spcAft>
        <a:defRPr sz="3300">
          <a:solidFill>
            <a:srgbClr val="7B9899"/>
          </a:solidFill>
          <a:latin typeface="Georgia" pitchFamily="18" charset="0"/>
        </a:defRPr>
      </a:lvl6pPr>
      <a:lvl7pPr marL="914400" algn="ctr" rtl="0" fontAlgn="base">
        <a:spcBef>
          <a:spcPct val="0"/>
        </a:spcBef>
        <a:spcAft>
          <a:spcPct val="0"/>
        </a:spcAft>
        <a:defRPr sz="3300">
          <a:solidFill>
            <a:srgbClr val="7B9899"/>
          </a:solidFill>
          <a:latin typeface="Georgia" pitchFamily="18" charset="0"/>
        </a:defRPr>
      </a:lvl7pPr>
      <a:lvl8pPr marL="1371600" algn="ctr" rtl="0" fontAlgn="base">
        <a:spcBef>
          <a:spcPct val="0"/>
        </a:spcBef>
        <a:spcAft>
          <a:spcPct val="0"/>
        </a:spcAft>
        <a:defRPr sz="3300">
          <a:solidFill>
            <a:srgbClr val="7B9899"/>
          </a:solidFill>
          <a:latin typeface="Georgia" pitchFamily="18" charset="0"/>
        </a:defRPr>
      </a:lvl8pPr>
      <a:lvl9pPr marL="1828800" algn="ctr" rtl="0" fontAlgn="base">
        <a:spcBef>
          <a:spcPct val="0"/>
        </a:spcBef>
        <a:spcAft>
          <a:spcPct val="0"/>
        </a:spcAft>
        <a:defRPr sz="3300">
          <a:solidFill>
            <a:srgbClr val="7B9899"/>
          </a:solidFill>
          <a:latin typeface="Georgia" pitchFamily="18" charset="0"/>
        </a:defRPr>
      </a:lvl9pPr>
    </p:titleStyle>
    <p:bodyStyle>
      <a:lvl1pPr marL="273050" indent="-273050" algn="l" rtl="0" fontAlgn="base">
        <a:spcBef>
          <a:spcPct val="20000"/>
        </a:spcBef>
        <a:spcAft>
          <a:spcPct val="0"/>
        </a:spcAft>
        <a:buClr>
          <a:schemeClr val="accent1"/>
        </a:buClr>
        <a:buSzPct val="85000"/>
        <a:buFont typeface="Wingdings 2" pitchFamily="18" charset="2"/>
        <a:buChar char=""/>
        <a:defRPr sz="2700" kern="1200">
          <a:solidFill>
            <a:schemeClr val="tx1"/>
          </a:solidFill>
          <a:latin typeface="+mn-lt"/>
          <a:ea typeface="+mn-ea"/>
          <a:cs typeface="+mn-cs"/>
        </a:defRPr>
      </a:lvl1pPr>
      <a:lvl2pPr marL="547688" indent="-273050" algn="l" rtl="0" fontAlgn="base">
        <a:spcBef>
          <a:spcPct val="20000"/>
        </a:spcBef>
        <a:spcAft>
          <a:spcPct val="0"/>
        </a:spcAft>
        <a:buClr>
          <a:schemeClr val="accent2"/>
        </a:buClr>
        <a:buSzPct val="70000"/>
        <a:buFont typeface="Wingdings" pitchFamily="2" charset="2"/>
        <a:buChar char=""/>
        <a:defRPr sz="2200" kern="1200">
          <a:solidFill>
            <a:schemeClr val="tx2"/>
          </a:solidFill>
          <a:latin typeface="+mn-lt"/>
          <a:ea typeface="+mn-ea"/>
          <a:cs typeface="+mn-cs"/>
        </a:defRPr>
      </a:lvl2pPr>
      <a:lvl3pPr marL="822325" indent="-228600" algn="l" rtl="0" fontAlgn="base">
        <a:spcBef>
          <a:spcPct val="20000"/>
        </a:spcBef>
        <a:spcAft>
          <a:spcPct val="0"/>
        </a:spcAft>
        <a:buClr>
          <a:srgbClr val="8CADAE"/>
        </a:buClr>
        <a:buSzPct val="75000"/>
        <a:buFont typeface="Wingdings 2" pitchFamily="18" charset="2"/>
        <a:buChar char=""/>
        <a:defRPr sz="2000" kern="1200">
          <a:solidFill>
            <a:schemeClr val="tx1"/>
          </a:solidFill>
          <a:latin typeface="+mn-lt"/>
          <a:ea typeface="+mn-ea"/>
          <a:cs typeface="+mn-cs"/>
        </a:defRPr>
      </a:lvl3pPr>
      <a:lvl4pPr marL="1096963" indent="-228600" algn="l" rtl="0" fontAlgn="base">
        <a:spcBef>
          <a:spcPct val="20000"/>
        </a:spcBef>
        <a:spcAft>
          <a:spcPct val="0"/>
        </a:spcAft>
        <a:buClr>
          <a:srgbClr val="8C7B70"/>
        </a:buClr>
        <a:buSzPct val="70000"/>
        <a:buFont typeface="Wingdings" pitchFamily="2" charset="2"/>
        <a:buChar char=""/>
        <a:defRPr sz="2000" kern="1200">
          <a:solidFill>
            <a:schemeClr val="tx2"/>
          </a:solidFill>
          <a:latin typeface="+mn-lt"/>
          <a:ea typeface="+mn-ea"/>
          <a:cs typeface="+mn-cs"/>
        </a:defRPr>
      </a:lvl4pPr>
      <a:lvl5pPr marL="1371600" indent="-228600" algn="l" rtl="0" fontAlgn="base">
        <a:spcBef>
          <a:spcPct val="20000"/>
        </a:spcBef>
        <a:spcAft>
          <a:spcPct val="0"/>
        </a:spcAft>
        <a:buClr>
          <a:srgbClr val="8FB08C"/>
        </a:buClr>
        <a:buChar char="•"/>
        <a:defRPr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hyperlink" Target="http://www.nrcprograms.org/site/PageServer?pagename=naa_livingconditions" TargetMode="External"/><Relationship Id="rId2" Type="http://schemas.openxmlformats.org/officeDocument/2006/relationships/hyperlink" Target="http://indiancountrytodaymedianetwork.com/2013/10/14/8-myths-and-atrocities-about-christopher-columbus-and-columbus-day-151653" TargetMode="External"/><Relationship Id="rId1" Type="http://schemas.openxmlformats.org/officeDocument/2006/relationships/slideLayout" Target="../slideLayouts/slideLayout2.xml"/><Relationship Id="rId4" Type="http://schemas.openxmlformats.org/officeDocument/2006/relationships/hyperlink" Target="http://www.nytimes.com/2008/01/13/arts/design/13kimm.html?pagewanted=all" TargetMode="Externa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p:txBody>
          <a:bodyPr/>
          <a:lstStyle/>
          <a:p>
            <a:r>
              <a:rPr lang="en-US" altLang="en-US" smtClean="0">
                <a:solidFill>
                  <a:srgbClr val="7B9899"/>
                </a:solidFill>
              </a:rPr>
              <a:t>Final Exam</a:t>
            </a:r>
          </a:p>
        </p:txBody>
      </p:sp>
      <p:sp>
        <p:nvSpPr>
          <p:cNvPr id="3" name="Content Placeholder 2"/>
          <p:cNvSpPr>
            <a:spLocks noGrp="1"/>
          </p:cNvSpPr>
          <p:nvPr>
            <p:ph sz="quarter" idx="1"/>
          </p:nvPr>
        </p:nvSpPr>
        <p:spPr>
          <a:xfrm>
            <a:off x="301625" y="1527175"/>
            <a:ext cx="8504238" cy="4572000"/>
          </a:xfrm>
        </p:spPr>
        <p:txBody>
          <a:bodyPr/>
          <a:lstStyle/>
          <a:p>
            <a:r>
              <a:rPr lang="en-US" altLang="en-US" smtClean="0"/>
              <a:t>There are 4 Listenings and 2 short essay questions</a:t>
            </a:r>
          </a:p>
          <a:p>
            <a:r>
              <a:rPr lang="en-US" altLang="en-US" smtClean="0"/>
              <a:t>Each listening has 6 questions and each question is worth 3 points. So the total points for the listening section is 72 points</a:t>
            </a:r>
          </a:p>
          <a:p>
            <a:r>
              <a:rPr lang="en-US" altLang="en-US" smtClean="0"/>
              <a:t>You will be given 3 essays and you must choose 2 and write a short essay. Each essay is worth 14 points</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p:cNvSpPr>
            <a:spLocks noGrp="1"/>
          </p:cNvSpPr>
          <p:nvPr>
            <p:ph type="title"/>
          </p:nvPr>
        </p:nvSpPr>
        <p:spPr/>
        <p:txBody>
          <a:bodyPr/>
          <a:lstStyle/>
          <a:p>
            <a:r>
              <a:rPr lang="en-US" altLang="en-US" smtClean="0">
                <a:solidFill>
                  <a:srgbClr val="7B9899"/>
                </a:solidFill>
              </a:rPr>
              <a:t>Opening Questions on History </a:t>
            </a:r>
          </a:p>
        </p:txBody>
      </p:sp>
      <p:sp>
        <p:nvSpPr>
          <p:cNvPr id="3" name="Content Placeholder 2"/>
          <p:cNvSpPr>
            <a:spLocks noGrp="1"/>
          </p:cNvSpPr>
          <p:nvPr>
            <p:ph sz="quarter" idx="1"/>
          </p:nvPr>
        </p:nvSpPr>
        <p:spPr>
          <a:xfrm>
            <a:off x="301625" y="1527175"/>
            <a:ext cx="8504238" cy="4572000"/>
          </a:xfrm>
        </p:spPr>
        <p:txBody>
          <a:bodyPr/>
          <a:lstStyle/>
          <a:p>
            <a:r>
              <a:rPr lang="en-US" altLang="en-US" smtClean="0"/>
              <a:t>Is what happened in the past a predictor on what will happen in the future?</a:t>
            </a:r>
          </a:p>
          <a:p>
            <a:r>
              <a:rPr lang="en-US" altLang="en-US" smtClean="0"/>
              <a:t>Is your past important to your future?</a:t>
            </a:r>
          </a:p>
          <a:p>
            <a:r>
              <a:rPr lang="en-US" altLang="en-US" smtClean="0"/>
              <a:t>Is what your (current or future) boyfriend/husband/girlfriend/wife did in their past important to you?</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title"/>
          </p:nvPr>
        </p:nvSpPr>
        <p:spPr/>
        <p:txBody>
          <a:bodyPr/>
          <a:lstStyle/>
          <a:p>
            <a:r>
              <a:rPr lang="en-US" altLang="en-US" dirty="0" smtClean="0">
                <a:solidFill>
                  <a:srgbClr val="7B9899"/>
                </a:solidFill>
              </a:rPr>
              <a:t>Forgotten History: America</a:t>
            </a:r>
          </a:p>
        </p:txBody>
      </p:sp>
      <p:sp>
        <p:nvSpPr>
          <p:cNvPr id="22531" name="Content Placeholder 2"/>
          <p:cNvSpPr>
            <a:spLocks noGrp="1"/>
          </p:cNvSpPr>
          <p:nvPr>
            <p:ph sz="quarter" idx="1"/>
          </p:nvPr>
        </p:nvSpPr>
        <p:spPr>
          <a:xfrm>
            <a:off x="301625" y="1527175"/>
            <a:ext cx="8504238" cy="4572000"/>
          </a:xfrm>
        </p:spPr>
        <p:txBody>
          <a:bodyPr/>
          <a:lstStyle/>
          <a:p>
            <a:r>
              <a:rPr lang="en-US" altLang="en-US" dirty="0" smtClean="0"/>
              <a:t>Although history education is not censored in America, in the past (and still currently) it seeks to portray America in the best light possible</a:t>
            </a:r>
          </a:p>
          <a:p>
            <a:r>
              <a:rPr lang="en-US" altLang="en-US" dirty="0" smtClean="0"/>
              <a:t>This means, that the bad things the country has done is talked about and discussed, but more emphasis is focused on the positive things. </a:t>
            </a:r>
          </a:p>
          <a:p>
            <a:pPr lvl="1"/>
            <a:r>
              <a:rPr lang="en-US" altLang="en-US" dirty="0" smtClean="0"/>
              <a:t>i.e. The so called “Founding Fathers” own slaves while writing a document about freedom</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2531">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2531">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2531">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531" grpId="0" uiExpand="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My Education</a:t>
            </a:r>
            <a:endParaRPr lang="en-US" dirty="0"/>
          </a:p>
        </p:txBody>
      </p:sp>
      <p:sp>
        <p:nvSpPr>
          <p:cNvPr id="3" name="Content Placeholder 2"/>
          <p:cNvSpPr>
            <a:spLocks noGrp="1"/>
          </p:cNvSpPr>
          <p:nvPr>
            <p:ph sz="quarter" idx="1"/>
          </p:nvPr>
        </p:nvSpPr>
        <p:spPr/>
        <p:txBody>
          <a:bodyPr/>
          <a:lstStyle/>
          <a:p>
            <a:r>
              <a:rPr lang="en-US" dirty="0" smtClean="0"/>
              <a:t>I first started to learn about America’s true past through Howard </a:t>
            </a:r>
            <a:r>
              <a:rPr lang="en-US" dirty="0" err="1" smtClean="0"/>
              <a:t>Zinn’s</a:t>
            </a:r>
            <a:r>
              <a:rPr lang="en-US" dirty="0" smtClean="0"/>
              <a:t> “A People’s history of the United States”</a:t>
            </a:r>
          </a:p>
          <a:p>
            <a:pPr lvl="1"/>
            <a:r>
              <a:rPr lang="en-US" dirty="0" smtClean="0"/>
              <a:t>Funny enough after hearing about it in a movie</a:t>
            </a:r>
          </a:p>
          <a:p>
            <a:r>
              <a:rPr lang="en-US" dirty="0" smtClean="0"/>
              <a:t>It is a book that tells the history of the US through the people who were negatively affected by the US</a:t>
            </a:r>
          </a:p>
          <a:p>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819400" y="4191000"/>
            <a:ext cx="2143125" cy="2143125"/>
          </a:xfrm>
          <a:prstGeom prst="rect">
            <a:avLst/>
          </a:prstGeom>
        </p:spPr>
      </p:pic>
    </p:spTree>
    <p:extLst>
      <p:ext uri="{BB962C8B-B14F-4D97-AF65-F5344CB8AC3E}">
        <p14:creationId xmlns:p14="http://schemas.microsoft.com/office/powerpoint/2010/main" val="37661892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Quotes by </a:t>
            </a:r>
            <a:r>
              <a:rPr lang="en-US" dirty="0" err="1" smtClean="0"/>
              <a:t>Zinn</a:t>
            </a:r>
            <a:endParaRPr lang="en-US" dirty="0"/>
          </a:p>
        </p:txBody>
      </p:sp>
      <p:pic>
        <p:nvPicPr>
          <p:cNvPr id="4" name="Content Placeholder 3"/>
          <p:cNvPicPr>
            <a:picLocks noGrp="1" noChangeAspect="1"/>
          </p:cNvPicPr>
          <p:nvPr>
            <p:ph sz="quarter" idx="1"/>
          </p:nvPr>
        </p:nvPicPr>
        <p:blipFill>
          <a:blip r:embed="rId2">
            <a:extLst>
              <a:ext uri="{28A0092B-C50C-407E-A947-70E740481C1C}">
                <a14:useLocalDpi xmlns:a14="http://schemas.microsoft.com/office/drawing/2010/main" val="0"/>
              </a:ext>
            </a:extLst>
          </a:blip>
          <a:stretch>
            <a:fillRect/>
          </a:stretch>
        </p:blipFill>
        <p:spPr>
          <a:xfrm>
            <a:off x="228600" y="1719262"/>
            <a:ext cx="3317631" cy="4114800"/>
          </a:xfrm>
          <a:prstGeom prst="rect">
            <a:avLst/>
          </a:prstGeo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581400" y="1371600"/>
            <a:ext cx="5486400" cy="4953000"/>
          </a:xfrm>
          <a:prstGeom prst="rect">
            <a:avLst/>
          </a:prstGeom>
        </p:spPr>
      </p:pic>
    </p:spTree>
    <p:extLst>
      <p:ext uri="{BB962C8B-B14F-4D97-AF65-F5344CB8AC3E}">
        <p14:creationId xmlns:p14="http://schemas.microsoft.com/office/powerpoint/2010/main" val="3198002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1"/>
          <p:cNvSpPr>
            <a:spLocks noGrp="1"/>
          </p:cNvSpPr>
          <p:nvPr>
            <p:ph type="title"/>
          </p:nvPr>
        </p:nvSpPr>
        <p:spPr/>
        <p:txBody>
          <a:bodyPr/>
          <a:lstStyle/>
          <a:p>
            <a:endParaRPr lang="en-US" altLang="en-US" smtClean="0">
              <a:solidFill>
                <a:srgbClr val="7B9899"/>
              </a:solidFill>
            </a:endParaRPr>
          </a:p>
        </p:txBody>
      </p:sp>
      <p:sp>
        <p:nvSpPr>
          <p:cNvPr id="3" name="Content Placeholder 2"/>
          <p:cNvSpPr>
            <a:spLocks noGrp="1"/>
          </p:cNvSpPr>
          <p:nvPr>
            <p:ph sz="quarter" idx="1"/>
          </p:nvPr>
        </p:nvSpPr>
        <p:spPr>
          <a:xfrm>
            <a:off x="301625" y="1527175"/>
            <a:ext cx="8504238" cy="4572000"/>
          </a:xfrm>
        </p:spPr>
        <p:txBody>
          <a:bodyPr/>
          <a:lstStyle/>
          <a:p>
            <a:r>
              <a:rPr lang="en-US" altLang="en-US" smtClean="0"/>
              <a:t>Does anyone know who this is?</a:t>
            </a:r>
          </a:p>
          <a:p>
            <a:endParaRPr lang="en-US" altLang="en-US" smtClean="0"/>
          </a:p>
          <a:p>
            <a:endParaRPr lang="en-US" altLang="en-US" smtClean="0"/>
          </a:p>
          <a:p>
            <a:endParaRPr lang="en-US" altLang="en-US" smtClean="0"/>
          </a:p>
          <a:p>
            <a:r>
              <a:rPr lang="en-US" altLang="en-US" smtClean="0"/>
              <a:t>It is Christopher Columbus</a:t>
            </a:r>
          </a:p>
          <a:p>
            <a:pPr lvl="1"/>
            <a:r>
              <a:rPr lang="en-US" altLang="en-US" smtClean="0"/>
              <a:t>The man who didn’t but is celebrated for discovering America </a:t>
            </a: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905000" y="1981200"/>
            <a:ext cx="2847975" cy="1600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9" fill="hold" nodeType="clickPar">
                      <p:stCondLst>
                        <p:cond delay="indefinite"/>
                      </p:stCondLst>
                      <p:childTnLst>
                        <p:par>
                          <p:cTn id="10" fill="hold" nodeType="withGroup">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
                                            <p:txEl>
                                              <p:pRg st="4" end="4"/>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1"/>
          <p:cNvSpPr>
            <a:spLocks noGrp="1"/>
          </p:cNvSpPr>
          <p:nvPr>
            <p:ph type="title"/>
          </p:nvPr>
        </p:nvSpPr>
        <p:spPr/>
        <p:txBody>
          <a:bodyPr/>
          <a:lstStyle/>
          <a:p>
            <a:r>
              <a:rPr lang="en-US" altLang="en-US" smtClean="0">
                <a:solidFill>
                  <a:srgbClr val="7B9899"/>
                </a:solidFill>
              </a:rPr>
              <a:t>Columbus, eh</a:t>
            </a:r>
          </a:p>
        </p:txBody>
      </p:sp>
      <p:sp>
        <p:nvSpPr>
          <p:cNvPr id="3" name="Content Placeholder 2"/>
          <p:cNvSpPr>
            <a:spLocks noGrp="1"/>
          </p:cNvSpPr>
          <p:nvPr>
            <p:ph sz="quarter" idx="1"/>
          </p:nvPr>
        </p:nvSpPr>
        <p:spPr>
          <a:xfrm>
            <a:off x="301625" y="1527175"/>
            <a:ext cx="8504238" cy="4572000"/>
          </a:xfrm>
        </p:spPr>
        <p:txBody>
          <a:bodyPr/>
          <a:lstStyle/>
          <a:p>
            <a:r>
              <a:rPr lang="en-US" altLang="en-US" dirty="0" smtClean="0"/>
              <a:t>Along with being credited with “finding” America, there is a holiday called “Columbus Day” in October. </a:t>
            </a:r>
          </a:p>
          <a:p>
            <a:pPr lvl="1"/>
            <a:r>
              <a:rPr lang="en-US" altLang="en-US" dirty="0" smtClean="0"/>
              <a:t>Song every child used to learn</a:t>
            </a:r>
          </a:p>
          <a:p>
            <a:r>
              <a:rPr lang="en-US" altLang="en-US" dirty="0" smtClean="0"/>
              <a:t>It is not until recent times when students in America have been told the entire truth about Columbus</a:t>
            </a:r>
          </a:p>
          <a:p>
            <a:r>
              <a:rPr lang="en-US" altLang="en-US" dirty="0" smtClean="0"/>
              <a:t>In reality, Columbus was a murderer, a rapist, and a torturer </a:t>
            </a:r>
          </a:p>
          <a:p>
            <a:endParaRPr lang="en-US" altLang="en-US" dirty="0" smtClean="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9" fill="hold" nodeType="clickPar">
                      <p:stCondLst>
                        <p:cond delay="indefinite"/>
                      </p:stCondLst>
                      <p:childTnLst>
                        <p:par>
                          <p:cTn id="10" fill="hold" nodeType="withGroup">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3" fill="hold" nodeType="clickPar">
                      <p:stCondLst>
                        <p:cond delay="indefinite"/>
                      </p:stCondLst>
                      <p:childTnLst>
                        <p:par>
                          <p:cTn id="14" fill="hold" nodeType="withGroup">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tle 1"/>
          <p:cNvSpPr>
            <a:spLocks noGrp="1"/>
          </p:cNvSpPr>
          <p:nvPr>
            <p:ph type="title"/>
          </p:nvPr>
        </p:nvSpPr>
        <p:spPr/>
        <p:txBody>
          <a:bodyPr/>
          <a:lstStyle/>
          <a:p>
            <a:r>
              <a:rPr lang="en-US" altLang="en-US" smtClean="0">
                <a:solidFill>
                  <a:srgbClr val="7B9899"/>
                </a:solidFill>
              </a:rPr>
              <a:t>Native Americans</a:t>
            </a:r>
          </a:p>
        </p:txBody>
      </p:sp>
      <p:sp>
        <p:nvSpPr>
          <p:cNvPr id="3" name="Content Placeholder 2"/>
          <p:cNvSpPr>
            <a:spLocks noGrp="1"/>
          </p:cNvSpPr>
          <p:nvPr>
            <p:ph sz="quarter" idx="1"/>
          </p:nvPr>
        </p:nvSpPr>
        <p:spPr>
          <a:xfrm>
            <a:off x="301625" y="1527175"/>
            <a:ext cx="8504238" cy="4572000"/>
          </a:xfrm>
        </p:spPr>
        <p:txBody>
          <a:bodyPr/>
          <a:lstStyle/>
          <a:p>
            <a:r>
              <a:rPr lang="en-US" altLang="en-US" dirty="0" smtClean="0"/>
              <a:t>Again, although American students learn about everything that has happened to the Native Americans, the happier side is emphasized.</a:t>
            </a:r>
          </a:p>
          <a:p>
            <a:r>
              <a:rPr lang="en-US" altLang="en-US" dirty="0" smtClean="0"/>
              <a:t>For example, the celebration of Thanksgiving</a:t>
            </a:r>
          </a:p>
          <a:p>
            <a:endParaRPr lang="en-US" altLang="en-US" dirty="0" smtClean="0"/>
          </a:p>
          <a:p>
            <a:endParaRPr lang="en-US" altLang="en-US" dirty="0" smtClean="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685800" y="3657600"/>
            <a:ext cx="7467600" cy="2343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1"/>
          <p:cNvSpPr>
            <a:spLocks noGrp="1"/>
          </p:cNvSpPr>
          <p:nvPr>
            <p:ph type="title"/>
          </p:nvPr>
        </p:nvSpPr>
        <p:spPr/>
        <p:txBody>
          <a:bodyPr/>
          <a:lstStyle/>
          <a:p>
            <a:r>
              <a:rPr lang="en-US" altLang="en-US" smtClean="0">
                <a:solidFill>
                  <a:srgbClr val="7B9899"/>
                </a:solidFill>
              </a:rPr>
              <a:t>The Treatment of Native Americans</a:t>
            </a:r>
          </a:p>
        </p:txBody>
      </p:sp>
      <p:sp>
        <p:nvSpPr>
          <p:cNvPr id="3" name="Content Placeholder 2"/>
          <p:cNvSpPr>
            <a:spLocks noGrp="1"/>
          </p:cNvSpPr>
          <p:nvPr>
            <p:ph sz="quarter" idx="1"/>
          </p:nvPr>
        </p:nvSpPr>
        <p:spPr>
          <a:xfrm>
            <a:off x="301625" y="1527175"/>
            <a:ext cx="8504238" cy="4572000"/>
          </a:xfrm>
        </p:spPr>
        <p:txBody>
          <a:bodyPr/>
          <a:lstStyle/>
          <a:p>
            <a:r>
              <a:rPr lang="en-US" altLang="en-US" smtClean="0"/>
              <a:t>In 1500 the estimated population of Native Americans was 12 million</a:t>
            </a:r>
          </a:p>
          <a:p>
            <a:r>
              <a:rPr lang="en-US" altLang="en-US" smtClean="0"/>
              <a:t>By 1900 that number was 237,000, about a 95% decrease</a:t>
            </a:r>
          </a:p>
          <a:p>
            <a:r>
              <a:rPr lang="en-US" altLang="en-US" smtClean="0"/>
              <a:t>A large part of this decrease was the way the American government treated the natives</a:t>
            </a:r>
          </a:p>
          <a:p>
            <a:r>
              <a:rPr lang="en-US" altLang="en-US" smtClean="0"/>
              <a:t>And by treat I mean, kill, hunt, force them to move, and did almost anything they could to steal their land</a:t>
            </a:r>
          </a:p>
          <a:p>
            <a:endParaRPr lang="en-US" altLang="en-US" smtClean="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le 1"/>
          <p:cNvSpPr>
            <a:spLocks noGrp="1"/>
          </p:cNvSpPr>
          <p:nvPr>
            <p:ph type="title"/>
          </p:nvPr>
        </p:nvSpPr>
        <p:spPr/>
        <p:txBody>
          <a:bodyPr/>
          <a:lstStyle/>
          <a:p>
            <a:r>
              <a:rPr lang="en-US" altLang="en-US" smtClean="0">
                <a:solidFill>
                  <a:srgbClr val="7B9899"/>
                </a:solidFill>
              </a:rPr>
              <a:t>The Trail of Tears</a:t>
            </a:r>
          </a:p>
        </p:txBody>
      </p:sp>
      <p:sp>
        <p:nvSpPr>
          <p:cNvPr id="3" name="Content Placeholder 2"/>
          <p:cNvSpPr>
            <a:spLocks noGrp="1"/>
          </p:cNvSpPr>
          <p:nvPr>
            <p:ph sz="quarter" idx="1"/>
          </p:nvPr>
        </p:nvSpPr>
        <p:spPr>
          <a:xfrm>
            <a:off x="301625" y="1527175"/>
            <a:ext cx="8504238" cy="4572000"/>
          </a:xfrm>
        </p:spPr>
        <p:txBody>
          <a:bodyPr/>
          <a:lstStyle/>
          <a:p>
            <a:r>
              <a:rPr lang="en-US" altLang="en-US" smtClean="0"/>
              <a:t>Does anyone know who is Andrew Jackson?</a:t>
            </a:r>
          </a:p>
          <a:p>
            <a:r>
              <a:rPr lang="en-US" altLang="en-US" smtClean="0"/>
              <a:t>He was the 7</a:t>
            </a:r>
            <a:r>
              <a:rPr lang="en-US" altLang="en-US" baseline="30000" smtClean="0"/>
              <a:t>th</a:t>
            </a:r>
            <a:r>
              <a:rPr lang="en-US" altLang="en-US" smtClean="0"/>
              <a:t> President of the United States</a:t>
            </a:r>
          </a:p>
          <a:p>
            <a:r>
              <a:rPr lang="en-US" altLang="en-US" smtClean="0"/>
              <a:t>But more importantly, he is this guy….</a:t>
            </a: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447800" y="3429000"/>
            <a:ext cx="6045200" cy="2590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nodeType="clickEffect">
                                  <p:stCondLst>
                                    <p:cond delay="0"/>
                                  </p:stCondLst>
                                  <p:childTnLst>
                                    <p:set>
                                      <p:cBhvr>
                                        <p:cTn id="18"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le 1"/>
          <p:cNvSpPr>
            <a:spLocks noGrp="1"/>
          </p:cNvSpPr>
          <p:nvPr>
            <p:ph type="title"/>
          </p:nvPr>
        </p:nvSpPr>
        <p:spPr/>
        <p:txBody>
          <a:bodyPr/>
          <a:lstStyle/>
          <a:p>
            <a:r>
              <a:rPr lang="en-US" altLang="en-US" smtClean="0">
                <a:solidFill>
                  <a:srgbClr val="7B9899"/>
                </a:solidFill>
              </a:rPr>
              <a:t>The Trail of Tears</a:t>
            </a:r>
          </a:p>
        </p:txBody>
      </p:sp>
      <p:sp>
        <p:nvSpPr>
          <p:cNvPr id="3" name="Content Placeholder 2"/>
          <p:cNvSpPr>
            <a:spLocks noGrp="1"/>
          </p:cNvSpPr>
          <p:nvPr>
            <p:ph sz="quarter" idx="1"/>
          </p:nvPr>
        </p:nvSpPr>
        <p:spPr>
          <a:xfrm>
            <a:off x="301625" y="1527175"/>
            <a:ext cx="8504238" cy="4572000"/>
          </a:xfrm>
        </p:spPr>
        <p:txBody>
          <a:bodyPr/>
          <a:lstStyle/>
          <a:p>
            <a:r>
              <a:rPr lang="en-US" altLang="en-US" dirty="0" smtClean="0"/>
              <a:t>Under President Jackson’s order in 1838-39 the Cherokee nation was forced to give up its lands east of the Mississippi River and to migrate to an area in present-day Oklahoma</a:t>
            </a:r>
          </a:p>
          <a:p>
            <a:r>
              <a:rPr lang="en-US" altLang="en-US" dirty="0" smtClean="0"/>
              <a:t>  </a:t>
            </a:r>
          </a:p>
        </p:txBody>
      </p:sp>
      <p:pic>
        <p:nvPicPr>
          <p:cNvPr id="28676" name="Picture 3"/>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838200" y="3554413"/>
            <a:ext cx="6705600" cy="2922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867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p:txBody>
          <a:bodyPr/>
          <a:lstStyle/>
          <a:p>
            <a:r>
              <a:rPr lang="en-US" altLang="en-US" smtClean="0">
                <a:solidFill>
                  <a:srgbClr val="7B9899"/>
                </a:solidFill>
              </a:rPr>
              <a:t>Final Exam Listening</a:t>
            </a:r>
          </a:p>
        </p:txBody>
      </p:sp>
      <p:sp>
        <p:nvSpPr>
          <p:cNvPr id="3" name="Content Placeholder 2"/>
          <p:cNvSpPr>
            <a:spLocks noGrp="1"/>
          </p:cNvSpPr>
          <p:nvPr>
            <p:ph sz="quarter" idx="1"/>
          </p:nvPr>
        </p:nvSpPr>
        <p:spPr>
          <a:xfrm>
            <a:off x="301625" y="1527175"/>
            <a:ext cx="8504238" cy="4572000"/>
          </a:xfrm>
        </p:spPr>
        <p:txBody>
          <a:bodyPr/>
          <a:lstStyle/>
          <a:p>
            <a:r>
              <a:rPr lang="en-US" altLang="en-US" smtClean="0"/>
              <a:t>The listening questions will be short answer.</a:t>
            </a:r>
          </a:p>
          <a:p>
            <a:r>
              <a:rPr lang="en-US" altLang="en-US" smtClean="0"/>
              <a:t>For example: 1.) What is one reason why Russia invaded Crimea? </a:t>
            </a:r>
          </a:p>
          <a:p>
            <a:r>
              <a:rPr lang="en-US" altLang="en-US" smtClean="0"/>
              <a:t>A few questions may ask your opinion on the listening. Here just a sentence or two is okay</a:t>
            </a:r>
          </a:p>
          <a:p>
            <a:r>
              <a:rPr lang="en-US" altLang="en-US" smtClean="0"/>
              <a:t>For example: 1.) According to the listening, President Obama is not tough enough with China. Do you agree? Why?</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itle 1"/>
          <p:cNvSpPr>
            <a:spLocks noGrp="1"/>
          </p:cNvSpPr>
          <p:nvPr>
            <p:ph type="title"/>
          </p:nvPr>
        </p:nvSpPr>
        <p:spPr/>
        <p:txBody>
          <a:bodyPr/>
          <a:lstStyle/>
          <a:p>
            <a:r>
              <a:rPr lang="en-US" altLang="en-US" dirty="0" smtClean="0">
                <a:solidFill>
                  <a:srgbClr val="7B9899"/>
                </a:solidFill>
              </a:rPr>
              <a:t>Trail </a:t>
            </a:r>
            <a:r>
              <a:rPr lang="en-US" altLang="en-US" smtClean="0">
                <a:solidFill>
                  <a:srgbClr val="7B9899"/>
                </a:solidFill>
              </a:rPr>
              <a:t>of Tears- Video</a:t>
            </a:r>
          </a:p>
        </p:txBody>
      </p:sp>
      <p:sp>
        <p:nvSpPr>
          <p:cNvPr id="3" name="Content Placeholder 2"/>
          <p:cNvSpPr>
            <a:spLocks noGrp="1"/>
          </p:cNvSpPr>
          <p:nvPr>
            <p:ph sz="quarter" idx="1"/>
          </p:nvPr>
        </p:nvSpPr>
        <p:spPr>
          <a:xfrm>
            <a:off x="301625" y="1527175"/>
            <a:ext cx="8504238" cy="4572000"/>
          </a:xfrm>
        </p:spPr>
        <p:txBody>
          <a:bodyPr/>
          <a:lstStyle/>
          <a:p>
            <a:r>
              <a:rPr lang="en-US" altLang="en-US" smtClean="0"/>
              <a:t>The Cherokee people called this journey the "Trail of Tears”</a:t>
            </a:r>
          </a:p>
          <a:p>
            <a:r>
              <a:rPr lang="en-US" altLang="en-US" smtClean="0"/>
              <a:t>The Cherokees faced hunger, disease, and exhaustion on the forced march. Over 4,000 out of 15,000 of the Cherokees died. </a:t>
            </a:r>
          </a:p>
          <a:p>
            <a:endParaRPr lang="en-US" altLang="en-US" smtClean="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907473" y="3886200"/>
            <a:ext cx="7543800" cy="2571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itle 1"/>
          <p:cNvSpPr>
            <a:spLocks noGrp="1"/>
          </p:cNvSpPr>
          <p:nvPr>
            <p:ph type="title"/>
          </p:nvPr>
        </p:nvSpPr>
        <p:spPr/>
        <p:txBody>
          <a:bodyPr/>
          <a:lstStyle/>
          <a:p>
            <a:r>
              <a:rPr lang="en-US" altLang="en-US" smtClean="0">
                <a:solidFill>
                  <a:srgbClr val="7B9899"/>
                </a:solidFill>
              </a:rPr>
              <a:t>Treatment of Native Americans</a:t>
            </a:r>
          </a:p>
        </p:txBody>
      </p:sp>
      <p:sp>
        <p:nvSpPr>
          <p:cNvPr id="30723" name="Content Placeholder 2"/>
          <p:cNvSpPr>
            <a:spLocks noGrp="1"/>
          </p:cNvSpPr>
          <p:nvPr>
            <p:ph sz="quarter" idx="1"/>
          </p:nvPr>
        </p:nvSpPr>
        <p:spPr>
          <a:xfrm>
            <a:off x="301625" y="1527175"/>
            <a:ext cx="8504238" cy="4572000"/>
          </a:xfrm>
        </p:spPr>
        <p:txBody>
          <a:bodyPr/>
          <a:lstStyle/>
          <a:p>
            <a:r>
              <a:rPr lang="en-US" altLang="en-US" dirty="0" smtClean="0"/>
              <a:t>Due to the lack of proper education of the history of Native Americans, their current situation in America is horrible</a:t>
            </a:r>
          </a:p>
          <a:p>
            <a:pPr lvl="1"/>
            <a:r>
              <a:rPr lang="en-US" altLang="en-US" dirty="0" smtClean="0"/>
              <a:t>The suicide rate is extremely high</a:t>
            </a:r>
          </a:p>
          <a:p>
            <a:pPr lvl="1"/>
            <a:r>
              <a:rPr lang="en-US" altLang="en-US" dirty="0" smtClean="0"/>
              <a:t>They lack an education level similar to non Native Americans</a:t>
            </a:r>
          </a:p>
          <a:p>
            <a:pPr lvl="1"/>
            <a:r>
              <a:rPr lang="en-US" altLang="en-US" dirty="0" smtClean="0"/>
              <a:t>Their health situation is dire</a:t>
            </a:r>
          </a:p>
          <a:p>
            <a:r>
              <a:rPr lang="en-US" altLang="en-US" dirty="0" smtClean="0"/>
              <a:t>Americans like to forget about their existence</a:t>
            </a:r>
          </a:p>
          <a:p>
            <a:pPr lvl="1"/>
            <a:r>
              <a:rPr lang="en-US" altLang="en-US" dirty="0" smtClean="0"/>
              <a:t>Could that be from their lack of understanding of history?</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072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072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072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072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072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072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23" grpId="0" uiExpand="1"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20 Dollar bills y’all</a:t>
            </a:r>
            <a:endParaRPr lang="en-US" dirty="0"/>
          </a:p>
        </p:txBody>
      </p:sp>
      <p:sp>
        <p:nvSpPr>
          <p:cNvPr id="3" name="Content Placeholder 2"/>
          <p:cNvSpPr>
            <a:spLocks noGrp="1"/>
          </p:cNvSpPr>
          <p:nvPr>
            <p:ph sz="quarter" idx="1"/>
          </p:nvPr>
        </p:nvSpPr>
        <p:spPr/>
        <p:txBody>
          <a:bodyPr/>
          <a:lstStyle/>
          <a:p>
            <a:r>
              <a:rPr lang="en-US" altLang="en-US" dirty="0" smtClean="0"/>
              <a:t>Despite the role President Jackson played in the death and forced movement of Native Americans, his face is </a:t>
            </a:r>
            <a:r>
              <a:rPr lang="en-US" altLang="en-US" dirty="0"/>
              <a:t>still on the US $</a:t>
            </a:r>
            <a:r>
              <a:rPr lang="en-US" altLang="en-US" dirty="0" smtClean="0"/>
              <a:t>20</a:t>
            </a:r>
          </a:p>
          <a:p>
            <a:r>
              <a:rPr lang="en-US" altLang="en-US" dirty="0" smtClean="0"/>
              <a:t>Further, there is no real reason why Jackson was chosen to be on the 20. All the other bills have chosen people who are generally respected. </a:t>
            </a:r>
          </a:p>
          <a:p>
            <a:r>
              <a:rPr lang="en-US" altLang="en-US" dirty="0" smtClean="0"/>
              <a:t>Do you think this is right? </a:t>
            </a:r>
            <a:endParaRPr lang="en-US" altLang="en-US" dirty="0"/>
          </a:p>
          <a:p>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486399" y="4191000"/>
            <a:ext cx="2706397" cy="2521634"/>
          </a:xfrm>
          <a:prstGeom prst="rect">
            <a:avLst/>
          </a:prstGeom>
        </p:spPr>
      </p:pic>
    </p:spTree>
    <p:extLst>
      <p:ext uri="{BB962C8B-B14F-4D97-AF65-F5344CB8AC3E}">
        <p14:creationId xmlns:p14="http://schemas.microsoft.com/office/powerpoint/2010/main" val="2702274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itle 1"/>
          <p:cNvSpPr>
            <a:spLocks noGrp="1"/>
          </p:cNvSpPr>
          <p:nvPr>
            <p:ph type="title"/>
          </p:nvPr>
        </p:nvSpPr>
        <p:spPr/>
        <p:txBody>
          <a:bodyPr/>
          <a:lstStyle/>
          <a:p>
            <a:r>
              <a:rPr lang="en-US" altLang="en-US" smtClean="0">
                <a:solidFill>
                  <a:srgbClr val="7B9899"/>
                </a:solidFill>
              </a:rPr>
              <a:t>Spain’s Silence</a:t>
            </a:r>
          </a:p>
        </p:txBody>
      </p:sp>
      <p:sp>
        <p:nvSpPr>
          <p:cNvPr id="31747" name="Content Placeholder 2"/>
          <p:cNvSpPr>
            <a:spLocks noGrp="1"/>
          </p:cNvSpPr>
          <p:nvPr>
            <p:ph sz="quarter" idx="1"/>
          </p:nvPr>
        </p:nvSpPr>
        <p:spPr>
          <a:xfrm>
            <a:off x="301625" y="1527175"/>
            <a:ext cx="8504238" cy="4572000"/>
          </a:xfrm>
        </p:spPr>
        <p:txBody>
          <a:bodyPr/>
          <a:lstStyle/>
          <a:p>
            <a:r>
              <a:rPr lang="en-US" altLang="en-US" dirty="0" smtClean="0"/>
              <a:t>In the 1930, Spain fought a civil war which was won by General Francisco Franco</a:t>
            </a:r>
          </a:p>
          <a:p>
            <a:r>
              <a:rPr lang="en-US" altLang="en-US" dirty="0" smtClean="0"/>
              <a:t>Franco became the dictator of Spain and ruled till his death in 1975</a:t>
            </a:r>
          </a:p>
          <a:p>
            <a:r>
              <a:rPr lang="en-US" altLang="en-US" dirty="0" smtClean="0"/>
              <a:t>During his reign he murdered and assassinated an untold amount of people</a:t>
            </a:r>
          </a:p>
          <a:p>
            <a:pPr lvl="1"/>
            <a:r>
              <a:rPr lang="en-US" altLang="en-US" dirty="0" smtClean="0"/>
              <a:t>His supporters claimed 61,000 deaths</a:t>
            </a:r>
          </a:p>
          <a:p>
            <a:pPr lvl="1"/>
            <a:r>
              <a:rPr lang="en-US" altLang="en-US" dirty="0" smtClean="0"/>
              <a:t>The rest claim upwards of 1,000,000 deaths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174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1747">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1747">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1747">
                                            <p:txEl>
                                              <p:pRg st="3" end="3"/>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1747">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747" grpId="0" uiExpand="1"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Title 1"/>
          <p:cNvSpPr>
            <a:spLocks noGrp="1"/>
          </p:cNvSpPr>
          <p:nvPr>
            <p:ph type="title"/>
          </p:nvPr>
        </p:nvSpPr>
        <p:spPr/>
        <p:txBody>
          <a:bodyPr/>
          <a:lstStyle/>
          <a:p>
            <a:endParaRPr lang="en-US" altLang="en-US" smtClean="0">
              <a:solidFill>
                <a:srgbClr val="7B9899"/>
              </a:solidFill>
            </a:endParaRPr>
          </a:p>
        </p:txBody>
      </p:sp>
      <p:pic>
        <p:nvPicPr>
          <p:cNvPr id="32771" name="Content Placeholder 3"/>
          <p:cNvPicPr>
            <a:picLocks noGrp="1" noChangeAspect="1"/>
          </p:cNvPicPr>
          <p:nvPr>
            <p:ph sz="quarter" idx="1"/>
          </p:nvPr>
        </p:nvPicPr>
        <p:blipFill>
          <a:blip r:embed="rId2">
            <a:extLst>
              <a:ext uri="{28A0092B-C50C-407E-A947-70E740481C1C}">
                <a14:useLocalDpi xmlns:a14="http://schemas.microsoft.com/office/drawing/2010/main" val="0"/>
              </a:ext>
            </a:extLst>
          </a:blip>
          <a:srcRect/>
          <a:stretch>
            <a:fillRect/>
          </a:stretch>
        </p:blipFill>
        <p:spPr>
          <a:xfrm>
            <a:off x="-12700" y="533400"/>
            <a:ext cx="9115425" cy="6324600"/>
          </a:xfrm>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Title 1"/>
          <p:cNvSpPr>
            <a:spLocks noGrp="1"/>
          </p:cNvSpPr>
          <p:nvPr>
            <p:ph type="title"/>
          </p:nvPr>
        </p:nvSpPr>
        <p:spPr/>
        <p:txBody>
          <a:bodyPr/>
          <a:lstStyle/>
          <a:p>
            <a:r>
              <a:rPr lang="en-US" altLang="en-US" smtClean="0">
                <a:solidFill>
                  <a:srgbClr val="7B9899"/>
                </a:solidFill>
              </a:rPr>
              <a:t>Barcelona Vs. Real Madrid</a:t>
            </a:r>
          </a:p>
        </p:txBody>
      </p:sp>
      <p:sp>
        <p:nvSpPr>
          <p:cNvPr id="3" name="Content Placeholder 2"/>
          <p:cNvSpPr>
            <a:spLocks noGrp="1"/>
          </p:cNvSpPr>
          <p:nvPr>
            <p:ph sz="quarter" idx="1"/>
          </p:nvPr>
        </p:nvSpPr>
        <p:spPr>
          <a:xfrm>
            <a:off x="301625" y="1527175"/>
            <a:ext cx="8504238" cy="4572000"/>
          </a:xfrm>
        </p:spPr>
        <p:txBody>
          <a:bodyPr>
            <a:normAutofit/>
          </a:bodyPr>
          <a:lstStyle/>
          <a:p>
            <a:pPr marL="0" indent="0" fontAlgn="auto">
              <a:spcAft>
                <a:spcPts val="0"/>
              </a:spcAft>
              <a:buFont typeface="Wingdings 2"/>
              <a:buNone/>
              <a:defRPr/>
            </a:pPr>
            <a:r>
              <a:rPr lang="en-US" dirty="0"/>
              <a:t> </a:t>
            </a:r>
            <a:r>
              <a:rPr lang="en-US" dirty="0" smtClean="0"/>
              <a:t> Anyone interested in soccer may know that the Barcelona FC and Real Madrid rivalry comes, in part, from Franco’s reign</a:t>
            </a:r>
          </a:p>
          <a:p>
            <a:pPr marL="274320" indent="-274320" fontAlgn="auto">
              <a:spcAft>
                <a:spcPts val="0"/>
              </a:spcAft>
              <a:buFont typeface="Wingdings 2"/>
              <a:buChar char=""/>
              <a:defRPr/>
            </a:pPr>
            <a:r>
              <a:rPr lang="en-US" dirty="0" smtClean="0"/>
              <a:t>Barcelona and Catalonia suffered greatly during Franco’s dictatorship</a:t>
            </a:r>
          </a:p>
          <a:p>
            <a:pPr marL="548640" lvl="1" indent="-274320" fontAlgn="auto">
              <a:spcAft>
                <a:spcPts val="0"/>
              </a:spcAft>
              <a:buFont typeface="Wingdings"/>
              <a:buChar char=""/>
              <a:defRPr/>
            </a:pPr>
            <a:r>
              <a:rPr lang="en-US" dirty="0" smtClean="0"/>
              <a:t>They couldn’t practice their culture</a:t>
            </a:r>
          </a:p>
          <a:p>
            <a:pPr marL="274320" indent="-274320" fontAlgn="auto">
              <a:spcAft>
                <a:spcPts val="0"/>
              </a:spcAft>
              <a:buFont typeface="Wingdings 2"/>
              <a:buChar char=""/>
              <a:defRPr/>
            </a:pPr>
            <a:r>
              <a:rPr lang="en-US" dirty="0" smtClean="0"/>
              <a:t>To this day, the Barcelona football team stands as a symbol against Franco and his reign</a:t>
            </a:r>
          </a:p>
          <a:p>
            <a:pPr marL="274320" indent="-274320" fontAlgn="auto">
              <a:spcAft>
                <a:spcPts val="0"/>
              </a:spcAft>
              <a:buFont typeface="Wingdings 2"/>
              <a:buChar char=""/>
              <a:defRPr/>
            </a:pPr>
            <a:r>
              <a:rPr lang="en-US" dirty="0" smtClean="0"/>
              <a:t>Barcelona 1714 video- </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Title 1"/>
          <p:cNvSpPr>
            <a:spLocks noGrp="1"/>
          </p:cNvSpPr>
          <p:nvPr>
            <p:ph type="title"/>
          </p:nvPr>
        </p:nvSpPr>
        <p:spPr/>
        <p:txBody>
          <a:bodyPr/>
          <a:lstStyle/>
          <a:p>
            <a:r>
              <a:rPr lang="en-US" altLang="en-US" dirty="0" smtClean="0">
                <a:solidFill>
                  <a:srgbClr val="7B9899"/>
                </a:solidFill>
              </a:rPr>
              <a:t>Spain’s Forgotten History</a:t>
            </a:r>
          </a:p>
        </p:txBody>
      </p:sp>
      <p:sp>
        <p:nvSpPr>
          <p:cNvPr id="34819" name="Content Placeholder 2"/>
          <p:cNvSpPr>
            <a:spLocks noGrp="1"/>
          </p:cNvSpPr>
          <p:nvPr>
            <p:ph sz="quarter" idx="1"/>
          </p:nvPr>
        </p:nvSpPr>
        <p:spPr>
          <a:xfrm>
            <a:off x="301625" y="1527175"/>
            <a:ext cx="8504238" cy="4572000"/>
          </a:xfrm>
        </p:spPr>
        <p:txBody>
          <a:bodyPr/>
          <a:lstStyle/>
          <a:p>
            <a:r>
              <a:rPr lang="en-US" altLang="en-US" dirty="0" smtClean="0"/>
              <a:t>To this day, the total death count is unknown and not talked about due to the agreement after Spain moved to a democracy</a:t>
            </a:r>
          </a:p>
          <a:p>
            <a:r>
              <a:rPr lang="en-US" altLang="en-US" dirty="0" smtClean="0"/>
              <a:t>In 1977 Spain signed the “Amnesty Pact”</a:t>
            </a:r>
          </a:p>
          <a:p>
            <a:r>
              <a:rPr lang="en-US" altLang="en-US" dirty="0" smtClean="0"/>
              <a:t>This said that, “all killings, robberies, and other violations of human rights by the dictatorship were forgotten, and the perpetrators remained immune from prosecution”</a:t>
            </a:r>
          </a:p>
          <a:p>
            <a:endParaRPr lang="en-US" altLang="en-US"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481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4819">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4819">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819" grpId="0"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Title 1"/>
          <p:cNvSpPr>
            <a:spLocks noGrp="1"/>
          </p:cNvSpPr>
          <p:nvPr>
            <p:ph type="title"/>
          </p:nvPr>
        </p:nvSpPr>
        <p:spPr/>
        <p:txBody>
          <a:bodyPr/>
          <a:lstStyle/>
          <a:p>
            <a:r>
              <a:rPr lang="en-US" altLang="en-US" dirty="0">
                <a:solidFill>
                  <a:srgbClr val="7B9899"/>
                </a:solidFill>
              </a:rPr>
              <a:t>Spain’s Forgotten History</a:t>
            </a:r>
            <a:endParaRPr lang="en-US" altLang="en-US" dirty="0" smtClean="0">
              <a:solidFill>
                <a:srgbClr val="7B9899"/>
              </a:solidFill>
            </a:endParaRPr>
          </a:p>
        </p:txBody>
      </p:sp>
      <p:sp>
        <p:nvSpPr>
          <p:cNvPr id="35843" name="Content Placeholder 2"/>
          <p:cNvSpPr>
            <a:spLocks noGrp="1"/>
          </p:cNvSpPr>
          <p:nvPr>
            <p:ph sz="quarter" idx="1"/>
          </p:nvPr>
        </p:nvSpPr>
        <p:spPr>
          <a:xfrm>
            <a:off x="301625" y="1527175"/>
            <a:ext cx="8504238" cy="4572000"/>
          </a:xfrm>
        </p:spPr>
        <p:txBody>
          <a:bodyPr/>
          <a:lstStyle/>
          <a:p>
            <a:r>
              <a:rPr lang="en-US" altLang="en-US" dirty="0" smtClean="0"/>
              <a:t>Furthermore, “during the transition from dictatorship to democracy there was also an agreement between the winners and losers of the Civil War to remain silent about what had occurred, not only during the War, but during the dictatorship.”</a:t>
            </a:r>
          </a:p>
          <a:p>
            <a:r>
              <a:rPr lang="en-US" altLang="en-US" dirty="0" smtClean="0"/>
              <a:t>Thus Spain’s past is still surrounded by silence and the unknown</a:t>
            </a:r>
          </a:p>
          <a:p>
            <a:r>
              <a:rPr lang="en-US" altLang="en-US" dirty="0" smtClean="0"/>
              <a:t>Video “Franco’s Ghost”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584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584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584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843" grpId="0"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Title 1"/>
          <p:cNvSpPr>
            <a:spLocks noGrp="1"/>
          </p:cNvSpPr>
          <p:nvPr>
            <p:ph type="title"/>
          </p:nvPr>
        </p:nvSpPr>
        <p:spPr/>
        <p:txBody>
          <a:bodyPr/>
          <a:lstStyle/>
          <a:p>
            <a:r>
              <a:rPr lang="en-US" altLang="en-US" dirty="0">
                <a:solidFill>
                  <a:srgbClr val="7B9899"/>
                </a:solidFill>
              </a:rPr>
              <a:t>Spain’s Forgotten History</a:t>
            </a:r>
            <a:endParaRPr lang="en-US" altLang="en-US" dirty="0" smtClean="0">
              <a:solidFill>
                <a:srgbClr val="7B9899"/>
              </a:solidFill>
            </a:endParaRPr>
          </a:p>
        </p:txBody>
      </p:sp>
      <p:sp>
        <p:nvSpPr>
          <p:cNvPr id="3" name="Content Placeholder 2"/>
          <p:cNvSpPr>
            <a:spLocks noGrp="1"/>
          </p:cNvSpPr>
          <p:nvPr>
            <p:ph sz="quarter" idx="1"/>
          </p:nvPr>
        </p:nvSpPr>
        <p:spPr>
          <a:xfrm>
            <a:off x="301625" y="1527175"/>
            <a:ext cx="8504238" cy="4572000"/>
          </a:xfrm>
        </p:spPr>
        <p:txBody>
          <a:bodyPr>
            <a:normAutofit/>
          </a:bodyPr>
          <a:lstStyle/>
          <a:p>
            <a:pPr marL="274320" indent="-274320" fontAlgn="auto">
              <a:spcAft>
                <a:spcPts val="0"/>
              </a:spcAft>
              <a:buFont typeface="Wingdings 2"/>
              <a:buChar char=""/>
              <a:defRPr/>
            </a:pPr>
            <a:r>
              <a:rPr lang="en-US" dirty="0" smtClean="0"/>
              <a:t>Because of the amnesty and silence, monuments of Franco still exist and Spain has never truly talked about their history under him</a:t>
            </a:r>
          </a:p>
          <a:p>
            <a:pPr marL="274320" indent="-274320" fontAlgn="auto">
              <a:spcAft>
                <a:spcPts val="0"/>
              </a:spcAft>
              <a:buFont typeface="Wingdings 2"/>
              <a:buChar char=""/>
              <a:defRPr/>
            </a:pPr>
            <a:r>
              <a:rPr lang="en-US" dirty="0" smtClean="0"/>
              <a:t>Some people in Spain still support what Franco did for Spain while others still harbor feelings of anger, uncertainty, and lack of justice </a:t>
            </a:r>
          </a:p>
          <a:p>
            <a:pPr marL="0" indent="0" fontAlgn="auto">
              <a:spcAft>
                <a:spcPts val="0"/>
              </a:spcAft>
              <a:buFont typeface="Wingdings 2"/>
              <a:buNone/>
              <a:defRPr/>
            </a:pPr>
            <a:endParaRPr lang="en-US"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Title 1"/>
          <p:cNvSpPr>
            <a:spLocks noGrp="1"/>
          </p:cNvSpPr>
          <p:nvPr>
            <p:ph type="title"/>
          </p:nvPr>
        </p:nvSpPr>
        <p:spPr/>
        <p:txBody>
          <a:bodyPr/>
          <a:lstStyle/>
          <a:p>
            <a:r>
              <a:rPr lang="en-US" altLang="en-US" dirty="0">
                <a:solidFill>
                  <a:srgbClr val="7B9899"/>
                </a:solidFill>
              </a:rPr>
              <a:t>Spain’s Forgotten History</a:t>
            </a:r>
            <a:endParaRPr lang="en-US" altLang="en-US" dirty="0" smtClean="0">
              <a:solidFill>
                <a:srgbClr val="7B9899"/>
              </a:solidFill>
            </a:endParaRPr>
          </a:p>
        </p:txBody>
      </p:sp>
      <p:sp>
        <p:nvSpPr>
          <p:cNvPr id="37891" name="Content Placeholder 2"/>
          <p:cNvSpPr>
            <a:spLocks noGrp="1"/>
          </p:cNvSpPr>
          <p:nvPr>
            <p:ph sz="quarter" idx="1"/>
          </p:nvPr>
        </p:nvSpPr>
        <p:spPr>
          <a:xfrm>
            <a:off x="301625" y="1527175"/>
            <a:ext cx="8504238" cy="4572000"/>
          </a:xfrm>
        </p:spPr>
        <p:txBody>
          <a:bodyPr/>
          <a:lstStyle/>
          <a:p>
            <a:r>
              <a:rPr lang="en-US" altLang="en-US" dirty="0" smtClean="0"/>
              <a:t>Occasionally in Spain, a mass grave of people murdered by Franco’s government will be found, creating more anger in the country</a:t>
            </a:r>
          </a:p>
          <a:p>
            <a:r>
              <a:rPr lang="en-US" altLang="en-US" dirty="0" smtClean="0"/>
              <a:t>And only in 2008, did Spain pass a law allowing citizens to search for and dig up mass graves to find their dead family members</a:t>
            </a:r>
          </a:p>
          <a:p>
            <a:r>
              <a:rPr lang="en-US" altLang="en-US" dirty="0" smtClean="0"/>
              <a:t>Thus, even though Franco died almost 40 years ago, Spain is still divided and haunted by his reign</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789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7891">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7891">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7891">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890" grpId="0"/>
      <p:bldP spid="37891"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p:txBody>
          <a:bodyPr/>
          <a:lstStyle/>
          <a:p>
            <a:r>
              <a:rPr lang="en-US" altLang="en-US" smtClean="0">
                <a:solidFill>
                  <a:srgbClr val="7B9899"/>
                </a:solidFill>
              </a:rPr>
              <a:t>Final Exam Essay</a:t>
            </a:r>
          </a:p>
        </p:txBody>
      </p:sp>
      <p:sp>
        <p:nvSpPr>
          <p:cNvPr id="3" name="Content Placeholder 2"/>
          <p:cNvSpPr>
            <a:spLocks noGrp="1"/>
          </p:cNvSpPr>
          <p:nvPr>
            <p:ph sz="quarter" idx="1"/>
          </p:nvPr>
        </p:nvSpPr>
        <p:spPr>
          <a:xfrm>
            <a:off x="301625" y="1527175"/>
            <a:ext cx="8504238" cy="4572000"/>
          </a:xfrm>
        </p:spPr>
        <p:txBody>
          <a:bodyPr/>
          <a:lstStyle/>
          <a:p>
            <a:r>
              <a:rPr lang="en-US" altLang="en-US" smtClean="0"/>
              <a:t>The essay questions will be based off of topics we discussed in class (protests in Ukraine, movies and their influence, etc. )</a:t>
            </a:r>
          </a:p>
          <a:p>
            <a:r>
              <a:rPr lang="en-US" altLang="en-US" smtClean="0"/>
              <a:t>All PPTs are online (if one is missing, email me and I will put it up)</a:t>
            </a:r>
          </a:p>
          <a:p>
            <a:r>
              <a:rPr lang="en-US" altLang="en-US" smtClean="0"/>
              <a:t>However, the essays will ask for your opinion more than facts from the PPT</a:t>
            </a:r>
          </a:p>
          <a:p>
            <a:r>
              <a:rPr lang="en-US" altLang="en-US" smtClean="0"/>
              <a:t>You need a good understanding and opinion about what we talked about this semester</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Title 1"/>
          <p:cNvSpPr>
            <a:spLocks noGrp="1"/>
          </p:cNvSpPr>
          <p:nvPr>
            <p:ph type="title"/>
          </p:nvPr>
        </p:nvSpPr>
        <p:spPr/>
        <p:txBody>
          <a:bodyPr/>
          <a:lstStyle/>
          <a:p>
            <a:r>
              <a:rPr lang="en-US" altLang="en-US" smtClean="0">
                <a:solidFill>
                  <a:srgbClr val="7B9899"/>
                </a:solidFill>
              </a:rPr>
              <a:t>So History?</a:t>
            </a:r>
          </a:p>
        </p:txBody>
      </p:sp>
      <p:sp>
        <p:nvSpPr>
          <p:cNvPr id="38915" name="Content Placeholder 2"/>
          <p:cNvSpPr>
            <a:spLocks noGrp="1"/>
          </p:cNvSpPr>
          <p:nvPr>
            <p:ph sz="quarter" idx="1"/>
          </p:nvPr>
        </p:nvSpPr>
        <p:spPr>
          <a:xfrm>
            <a:off x="301625" y="1527175"/>
            <a:ext cx="8504238" cy="4572000"/>
          </a:xfrm>
        </p:spPr>
        <p:txBody>
          <a:bodyPr/>
          <a:lstStyle/>
          <a:p>
            <a:r>
              <a:rPr lang="en-US" altLang="en-US" dirty="0" smtClean="0"/>
              <a:t>In the United States, a lack of a full understanding of history has caused Native Americans to continue to suffer</a:t>
            </a:r>
          </a:p>
          <a:p>
            <a:r>
              <a:rPr lang="en-US" altLang="en-US" dirty="0" smtClean="0"/>
              <a:t>In Spain, the silence over Franco and his actions continue to divide and create problems for the country</a:t>
            </a:r>
          </a:p>
          <a:p>
            <a:r>
              <a:rPr lang="en-US" altLang="en-US" dirty="0" smtClean="0"/>
              <a:t>In China…?</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891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8915">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8915">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915" grpId="0" build="p"/>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Title 1"/>
          <p:cNvSpPr>
            <a:spLocks noGrp="1"/>
          </p:cNvSpPr>
          <p:nvPr>
            <p:ph type="title"/>
          </p:nvPr>
        </p:nvSpPr>
        <p:spPr/>
        <p:txBody>
          <a:bodyPr/>
          <a:lstStyle/>
          <a:p>
            <a:r>
              <a:rPr lang="en-US" altLang="en-US" smtClean="0">
                <a:solidFill>
                  <a:srgbClr val="7B9899"/>
                </a:solidFill>
              </a:rPr>
              <a:t>China, the past is what?</a:t>
            </a:r>
          </a:p>
        </p:txBody>
      </p:sp>
      <p:sp>
        <p:nvSpPr>
          <p:cNvPr id="39939" name="Content Placeholder 2"/>
          <p:cNvSpPr>
            <a:spLocks noGrp="1"/>
          </p:cNvSpPr>
          <p:nvPr>
            <p:ph sz="quarter" idx="1"/>
          </p:nvPr>
        </p:nvSpPr>
        <p:spPr>
          <a:xfrm>
            <a:off x="301625" y="1527175"/>
            <a:ext cx="8504238" cy="4572000"/>
          </a:xfrm>
        </p:spPr>
        <p:txBody>
          <a:bodyPr/>
          <a:lstStyle/>
          <a:p>
            <a:r>
              <a:rPr lang="en-US" altLang="en-US" dirty="0" smtClean="0"/>
              <a:t>In China, its recent history has been censored, adjusted, or “forgotten” to ensure China’s stability is not damaged</a:t>
            </a:r>
          </a:p>
          <a:p>
            <a:r>
              <a:rPr lang="en-US" altLang="en-US" dirty="0" smtClean="0"/>
              <a:t>This has helped the country continue to get rich and more developed</a:t>
            </a:r>
          </a:p>
          <a:p>
            <a:r>
              <a:rPr lang="en-US" altLang="en-US" dirty="0" smtClean="0"/>
              <a:t>Looking at the examples from America’s and Spain’s forgotten or silent history and its negative consequences, do you feel the right decision is being made in China?</a:t>
            </a:r>
          </a:p>
          <a:p>
            <a:endParaRPr lang="en-US" altLang="en-US"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993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9939">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9939">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939" grpId="0" build="p"/>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Title 1"/>
          <p:cNvSpPr>
            <a:spLocks noGrp="1"/>
          </p:cNvSpPr>
          <p:nvPr>
            <p:ph type="title"/>
          </p:nvPr>
        </p:nvSpPr>
        <p:spPr/>
        <p:txBody>
          <a:bodyPr/>
          <a:lstStyle/>
          <a:p>
            <a:r>
              <a:rPr lang="en-US" altLang="en-US" smtClean="0">
                <a:solidFill>
                  <a:srgbClr val="7B9899"/>
                </a:solidFill>
              </a:rPr>
              <a:t>References</a:t>
            </a:r>
          </a:p>
        </p:txBody>
      </p:sp>
      <p:sp>
        <p:nvSpPr>
          <p:cNvPr id="3" name="Content Placeholder 2"/>
          <p:cNvSpPr>
            <a:spLocks noGrp="1"/>
          </p:cNvSpPr>
          <p:nvPr>
            <p:ph sz="quarter" idx="1"/>
          </p:nvPr>
        </p:nvSpPr>
        <p:spPr>
          <a:xfrm>
            <a:off x="301625" y="1527175"/>
            <a:ext cx="8504238" cy="4572000"/>
          </a:xfrm>
        </p:spPr>
        <p:txBody>
          <a:bodyPr>
            <a:normAutofit fontScale="92500"/>
          </a:bodyPr>
          <a:lstStyle/>
          <a:p>
            <a:pPr marL="274320" indent="-274320" fontAlgn="auto">
              <a:spcAft>
                <a:spcPts val="0"/>
              </a:spcAft>
              <a:buFont typeface="Wingdings 2"/>
              <a:buChar char=""/>
              <a:defRPr/>
            </a:pPr>
            <a:r>
              <a:rPr lang="en-US" dirty="0" smtClean="0">
                <a:hlinkClick r:id="rId2"/>
              </a:rPr>
              <a:t>http://indiancountrytodaymedianetwork.com/2013/10/14/8-myths-and-atrocities-about-christopher-columbus-and-columbus-day-151653</a:t>
            </a:r>
            <a:endParaRPr lang="en-US" dirty="0" smtClean="0"/>
          </a:p>
          <a:p>
            <a:pPr marL="274320" indent="-274320" fontAlgn="auto">
              <a:spcAft>
                <a:spcPts val="0"/>
              </a:spcAft>
              <a:buFont typeface="Wingdings 2"/>
              <a:buChar char=""/>
              <a:defRPr/>
            </a:pPr>
            <a:r>
              <a:rPr lang="en-US" dirty="0" smtClean="0"/>
              <a:t>http://www.pbs.org/wgbh/aia/part4/4h1567.html</a:t>
            </a:r>
          </a:p>
          <a:p>
            <a:pPr marL="274320" indent="-274320" fontAlgn="auto">
              <a:spcAft>
                <a:spcPts val="0"/>
              </a:spcAft>
              <a:buFont typeface="Wingdings 2"/>
              <a:buChar char=""/>
              <a:defRPr/>
            </a:pPr>
            <a:r>
              <a:rPr lang="en-US" dirty="0" smtClean="0"/>
              <a:t>http://hnn.us/article/7302#sthash.DR9kECmE.dpuf</a:t>
            </a:r>
          </a:p>
          <a:p>
            <a:pPr marL="274320" indent="-274320" fontAlgn="auto">
              <a:spcAft>
                <a:spcPts val="0"/>
              </a:spcAft>
              <a:buFont typeface="Wingdings 2"/>
              <a:buChar char=""/>
              <a:defRPr/>
            </a:pPr>
            <a:r>
              <a:rPr lang="en-US" dirty="0" smtClean="0">
                <a:hlinkClick r:id="rId3"/>
              </a:rPr>
              <a:t>http://www.nrcprograms.org/site/PageServer?pagename=naa_livingconditions</a:t>
            </a:r>
            <a:endParaRPr lang="en-US" dirty="0"/>
          </a:p>
          <a:p>
            <a:pPr marL="274320" indent="-274320" fontAlgn="auto">
              <a:spcAft>
                <a:spcPts val="0"/>
              </a:spcAft>
              <a:buFont typeface="Wingdings 2"/>
              <a:buChar char=""/>
              <a:defRPr/>
            </a:pPr>
            <a:r>
              <a:rPr lang="en-US" dirty="0">
                <a:hlinkClick r:id="rId4"/>
              </a:rPr>
              <a:t>http://</a:t>
            </a:r>
            <a:r>
              <a:rPr lang="en-US" dirty="0" smtClean="0">
                <a:hlinkClick r:id="rId4"/>
              </a:rPr>
              <a:t>www.nytimes.com/2008/01/13/arts/design/13kimm.html?pagewanted=all</a:t>
            </a:r>
            <a:endParaRPr lang="en-US" dirty="0" smtClean="0"/>
          </a:p>
          <a:p>
            <a:pPr marL="274320" indent="-274320" fontAlgn="auto">
              <a:spcAft>
                <a:spcPts val="0"/>
              </a:spcAft>
              <a:buFont typeface="Wingdings 2"/>
              <a:buChar char=""/>
              <a:defRPr/>
            </a:pPr>
            <a:r>
              <a:rPr lang="en-US" dirty="0"/>
              <a:t>http://www.commondreams.org/views06/0908-32.htm</a:t>
            </a: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CBS Video</a:t>
            </a:r>
            <a:endParaRPr lang="en-US" dirty="0"/>
          </a:p>
        </p:txBody>
      </p:sp>
      <p:sp>
        <p:nvSpPr>
          <p:cNvPr id="3" name="Content Placeholder 2"/>
          <p:cNvSpPr>
            <a:spLocks noGrp="1"/>
          </p:cNvSpPr>
          <p:nvPr>
            <p:ph sz="quarter" idx="1"/>
          </p:nvPr>
        </p:nvSpPr>
        <p:spPr/>
        <p:txBody>
          <a:bodyPr/>
          <a:lstStyle/>
          <a:p>
            <a:r>
              <a:rPr lang="en-US" dirty="0" smtClean="0"/>
              <a:t>Why were Spaniards shocked when they heard the king was stepping down?</a:t>
            </a:r>
          </a:p>
          <a:p>
            <a:r>
              <a:rPr lang="en-US" dirty="0" smtClean="0"/>
              <a:t>How long was King Carlos Juan the king for?</a:t>
            </a:r>
          </a:p>
          <a:p>
            <a:r>
              <a:rPr lang="en-US" dirty="0" smtClean="0"/>
              <a:t>Why were Spaniards protesting?</a:t>
            </a:r>
          </a:p>
          <a:p>
            <a:r>
              <a:rPr lang="en-US" dirty="0" smtClean="0"/>
              <a:t>Why might the new king be accepted by Spain?</a:t>
            </a:r>
          </a:p>
          <a:p>
            <a:r>
              <a:rPr lang="en-US" dirty="0" smtClean="0"/>
              <a:t>Why do the new King and Queen “have their work cut out for them?”</a:t>
            </a:r>
          </a:p>
          <a:p>
            <a:endParaRPr lang="en-US" dirty="0" smtClean="0"/>
          </a:p>
          <a:p>
            <a:endParaRPr lang="en-US" dirty="0"/>
          </a:p>
        </p:txBody>
      </p:sp>
    </p:spTree>
    <p:extLst>
      <p:ext uri="{BB962C8B-B14F-4D97-AF65-F5344CB8AC3E}">
        <p14:creationId xmlns:p14="http://schemas.microsoft.com/office/powerpoint/2010/main" val="397530519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p:txBody>
          <a:bodyPr/>
          <a:lstStyle/>
          <a:p>
            <a:r>
              <a:rPr lang="en-US" altLang="en-US" smtClean="0">
                <a:solidFill>
                  <a:srgbClr val="7B9899"/>
                </a:solidFill>
              </a:rPr>
              <a:t>Essay</a:t>
            </a:r>
          </a:p>
        </p:txBody>
      </p:sp>
      <p:sp>
        <p:nvSpPr>
          <p:cNvPr id="16387" name="Content Placeholder 2"/>
          <p:cNvSpPr>
            <a:spLocks noGrp="1"/>
          </p:cNvSpPr>
          <p:nvPr>
            <p:ph sz="quarter" idx="1"/>
          </p:nvPr>
        </p:nvSpPr>
        <p:spPr>
          <a:xfrm>
            <a:off x="301625" y="1527175"/>
            <a:ext cx="8504238" cy="4572000"/>
          </a:xfrm>
        </p:spPr>
        <p:txBody>
          <a:bodyPr/>
          <a:lstStyle/>
          <a:p>
            <a:r>
              <a:rPr lang="en-US" altLang="en-US" smtClean="0"/>
              <a:t>For example: In class we talked about how social media raises awareness of events in the world by simplifying them. Do you think social media is a benefit for people suffering or just a version of slacktivism? Why? Further, do you think governments should listen to social media trends? Why?</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title"/>
          </p:nvPr>
        </p:nvSpPr>
        <p:spPr/>
        <p:txBody>
          <a:bodyPr/>
          <a:lstStyle/>
          <a:p>
            <a:r>
              <a:rPr lang="en-US" altLang="en-US" smtClean="0">
                <a:solidFill>
                  <a:srgbClr val="7B9899"/>
                </a:solidFill>
              </a:rPr>
              <a:t>Essay</a:t>
            </a:r>
          </a:p>
        </p:txBody>
      </p:sp>
      <p:sp>
        <p:nvSpPr>
          <p:cNvPr id="3" name="Content Placeholder 2"/>
          <p:cNvSpPr>
            <a:spLocks noGrp="1"/>
          </p:cNvSpPr>
          <p:nvPr>
            <p:ph sz="quarter" idx="1"/>
          </p:nvPr>
        </p:nvSpPr>
        <p:spPr>
          <a:xfrm>
            <a:off x="301625" y="1527175"/>
            <a:ext cx="8504238" cy="4572000"/>
          </a:xfrm>
        </p:spPr>
        <p:txBody>
          <a:bodyPr/>
          <a:lstStyle/>
          <a:p>
            <a:r>
              <a:rPr lang="en-US" altLang="en-US" smtClean="0"/>
              <a:t>In your answer DO NOT use vague language (words, phrases that mean nothing) and do not use slogans</a:t>
            </a:r>
          </a:p>
          <a:p>
            <a:r>
              <a:rPr lang="en-US" altLang="en-US" smtClean="0"/>
              <a:t>For example don’t say: “every coin has two sides” or “China has over 5000 years of history and culture” etc.</a:t>
            </a:r>
          </a:p>
          <a:p>
            <a:r>
              <a:rPr lang="en-US" altLang="en-US" smtClean="0"/>
              <a:t>Don’t try to argue both sides. Have an opinion and state it</a:t>
            </a:r>
          </a:p>
          <a:p>
            <a:r>
              <a:rPr lang="en-US" altLang="en-US" smtClean="0"/>
              <a:t>Use real life examples to make your point</a:t>
            </a:r>
          </a:p>
          <a:p>
            <a:r>
              <a:rPr lang="en-US" altLang="en-US" smtClean="0"/>
              <a:t>Don’t use stories about yourself or stories that can relate to everyone</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p:txBody>
          <a:bodyPr/>
          <a:lstStyle/>
          <a:p>
            <a:endParaRPr lang="en-US" altLang="en-US" smtClean="0">
              <a:solidFill>
                <a:srgbClr val="7B9899"/>
              </a:solidFill>
            </a:endParaRPr>
          </a:p>
        </p:txBody>
      </p:sp>
      <p:sp>
        <p:nvSpPr>
          <p:cNvPr id="3" name="Content Placeholder 2"/>
          <p:cNvSpPr>
            <a:spLocks noGrp="1"/>
          </p:cNvSpPr>
          <p:nvPr>
            <p:ph sz="quarter" idx="1"/>
          </p:nvPr>
        </p:nvSpPr>
        <p:spPr>
          <a:xfrm>
            <a:off x="301625" y="1527175"/>
            <a:ext cx="8504238" cy="4572000"/>
          </a:xfrm>
        </p:spPr>
        <p:txBody>
          <a:bodyPr>
            <a:normAutofit/>
          </a:bodyPr>
          <a:lstStyle/>
          <a:p>
            <a:pPr marL="0" indent="0" fontAlgn="auto">
              <a:spcAft>
                <a:spcPts val="0"/>
              </a:spcAft>
              <a:buFont typeface="Wingdings 2"/>
              <a:buNone/>
              <a:defRPr/>
            </a:pPr>
            <a:r>
              <a:rPr lang="en-US" dirty="0"/>
              <a:t>A good essay will answer the question, will provide examples that support your argument, will show your understanding of the topic, and will be unique. </a:t>
            </a:r>
          </a:p>
          <a:p>
            <a:pPr marL="0" indent="0" fontAlgn="auto">
              <a:spcAft>
                <a:spcPts val="0"/>
              </a:spcAft>
              <a:buFont typeface="Wingdings 2"/>
              <a:buNone/>
              <a:defRPr/>
            </a:pPr>
            <a:r>
              <a:rPr lang="en-US" dirty="0"/>
              <a:t>In short, I don’t have to argue with your essay, but I need to respect it. </a:t>
            </a:r>
          </a:p>
          <a:p>
            <a:pPr marL="274320" indent="-274320" fontAlgn="auto">
              <a:spcAft>
                <a:spcPts val="0"/>
              </a:spcAft>
              <a:buFont typeface="Wingdings 2"/>
              <a:buChar char=""/>
              <a:defRPr/>
            </a:pP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Final Exam</a:t>
            </a:r>
            <a:endParaRPr lang="en-US" dirty="0"/>
          </a:p>
        </p:txBody>
      </p:sp>
      <p:sp>
        <p:nvSpPr>
          <p:cNvPr id="3" name="Content Placeholder 2"/>
          <p:cNvSpPr>
            <a:spLocks noGrp="1"/>
          </p:cNvSpPr>
          <p:nvPr>
            <p:ph sz="quarter" idx="1"/>
          </p:nvPr>
        </p:nvSpPr>
        <p:spPr/>
        <p:txBody>
          <a:bodyPr/>
          <a:lstStyle/>
          <a:p>
            <a:r>
              <a:rPr lang="en-US" dirty="0" smtClean="0"/>
              <a:t>Week 17: Friday June 20</a:t>
            </a:r>
            <a:r>
              <a:rPr lang="en-US" baseline="30000" dirty="0" smtClean="0"/>
              <a:t>th</a:t>
            </a:r>
            <a:r>
              <a:rPr lang="en-US" dirty="0" smtClean="0"/>
              <a:t> at your usual class time </a:t>
            </a:r>
          </a:p>
          <a:p>
            <a:pPr lvl="1"/>
            <a:r>
              <a:rPr lang="en-US" dirty="0" smtClean="0"/>
              <a:t>8:00-9:20 or 9:30-10:50</a:t>
            </a:r>
          </a:p>
          <a:p>
            <a:r>
              <a:rPr lang="en-US" dirty="0" smtClean="0"/>
              <a:t>Classroom 4409</a:t>
            </a:r>
          </a:p>
          <a:p>
            <a:r>
              <a:rPr lang="en-US" dirty="0" smtClean="0"/>
              <a:t>Be there on time as the audio of the test will start as soon as possible and you can’ t listen to it again. </a:t>
            </a:r>
            <a:endParaRPr lang="en-US" dirty="0"/>
          </a:p>
        </p:txBody>
      </p:sp>
    </p:spTree>
    <p:extLst>
      <p:ext uri="{BB962C8B-B14F-4D97-AF65-F5344CB8AC3E}">
        <p14:creationId xmlns:p14="http://schemas.microsoft.com/office/powerpoint/2010/main" val="13452116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normAutofit/>
          </a:bodyPr>
          <a:lstStyle/>
          <a:p>
            <a:pPr fontAlgn="auto">
              <a:spcAft>
                <a:spcPts val="0"/>
              </a:spcAft>
              <a:buFont typeface="Wingdings 2"/>
              <a:buNone/>
              <a:defRPr/>
            </a:pPr>
            <a:r>
              <a:rPr lang="en-US" dirty="0" smtClean="0"/>
              <a:t>Eric Duffy</a:t>
            </a:r>
          </a:p>
          <a:p>
            <a:pPr fontAlgn="auto">
              <a:spcAft>
                <a:spcPts val="0"/>
              </a:spcAft>
              <a:buFont typeface="Wingdings 2"/>
              <a:buNone/>
              <a:defRPr/>
            </a:pPr>
            <a:r>
              <a:rPr lang="en-US" dirty="0" smtClean="0"/>
              <a:t>Week 16</a:t>
            </a:r>
            <a:endParaRPr lang="en-US" dirty="0"/>
          </a:p>
        </p:txBody>
      </p:sp>
      <p:sp>
        <p:nvSpPr>
          <p:cNvPr id="19459" name="Title 1"/>
          <p:cNvSpPr>
            <a:spLocks noGrp="1"/>
          </p:cNvSpPr>
          <p:nvPr>
            <p:ph type="ctrTitle"/>
          </p:nvPr>
        </p:nvSpPr>
        <p:spPr/>
        <p:txBody>
          <a:bodyPr/>
          <a:lstStyle/>
          <a:p>
            <a:r>
              <a:rPr lang="en-US" altLang="en-US" smtClean="0"/>
              <a:t>Forgotten History</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p:txBody>
          <a:bodyPr/>
          <a:lstStyle/>
          <a:p>
            <a:r>
              <a:rPr lang="en-US" altLang="en-US" smtClean="0">
                <a:solidFill>
                  <a:srgbClr val="7B9899"/>
                </a:solidFill>
              </a:rPr>
              <a:t>Importance of History?</a:t>
            </a:r>
          </a:p>
        </p:txBody>
      </p:sp>
      <p:sp>
        <p:nvSpPr>
          <p:cNvPr id="3" name="Content Placeholder 2"/>
          <p:cNvSpPr>
            <a:spLocks noGrp="1"/>
          </p:cNvSpPr>
          <p:nvPr>
            <p:ph sz="quarter" idx="1"/>
          </p:nvPr>
        </p:nvSpPr>
        <p:spPr>
          <a:xfrm>
            <a:off x="301625" y="1527175"/>
            <a:ext cx="8504238" cy="4572000"/>
          </a:xfrm>
        </p:spPr>
        <p:txBody>
          <a:bodyPr>
            <a:normAutofit fontScale="92500" lnSpcReduction="20000"/>
          </a:bodyPr>
          <a:lstStyle/>
          <a:p>
            <a:pPr marL="274320" indent="-274320" fontAlgn="auto">
              <a:spcAft>
                <a:spcPts val="0"/>
              </a:spcAft>
              <a:buFont typeface="Wingdings 2"/>
              <a:buChar char=""/>
              <a:defRPr/>
            </a:pPr>
            <a:r>
              <a:rPr lang="en-US" dirty="0" smtClean="0"/>
              <a:t>Do you agree or disagree with these statements? Why?</a:t>
            </a:r>
          </a:p>
          <a:p>
            <a:pPr marL="274320" indent="-274320" fontAlgn="auto">
              <a:spcAft>
                <a:spcPts val="0"/>
              </a:spcAft>
              <a:buFont typeface="Wingdings 2"/>
              <a:buChar char=""/>
              <a:defRPr/>
            </a:pPr>
            <a:r>
              <a:rPr lang="en-US" dirty="0" smtClean="0"/>
              <a:t>“Those </a:t>
            </a:r>
            <a:r>
              <a:rPr lang="en-US" dirty="0"/>
              <a:t>who do not remember the past are condemned to repeat it</a:t>
            </a:r>
            <a:r>
              <a:rPr lang="en-US" dirty="0" smtClean="0"/>
              <a:t>.” (G. Santayana)</a:t>
            </a:r>
          </a:p>
          <a:p>
            <a:pPr marL="274320" indent="-274320" fontAlgn="auto">
              <a:spcAft>
                <a:spcPts val="0"/>
              </a:spcAft>
              <a:buFont typeface="Wingdings 2"/>
              <a:buChar char=""/>
              <a:defRPr/>
            </a:pPr>
            <a:r>
              <a:rPr lang="en-US" dirty="0" smtClean="0"/>
              <a:t>“I </a:t>
            </a:r>
            <a:r>
              <a:rPr lang="en-US" dirty="0"/>
              <a:t>like the dreams of the future better than the </a:t>
            </a:r>
            <a:r>
              <a:rPr lang="en-US" dirty="0" smtClean="0"/>
              <a:t>history </a:t>
            </a:r>
            <a:r>
              <a:rPr lang="en-US" dirty="0"/>
              <a:t>of the past</a:t>
            </a:r>
            <a:r>
              <a:rPr lang="en-US" dirty="0" smtClean="0"/>
              <a:t>.” (T. Jefferson)</a:t>
            </a:r>
          </a:p>
          <a:p>
            <a:pPr marL="274320" indent="-274320" fontAlgn="auto">
              <a:spcAft>
                <a:spcPts val="0"/>
              </a:spcAft>
              <a:buFont typeface="Wingdings 2"/>
              <a:buChar char=""/>
              <a:defRPr/>
            </a:pPr>
            <a:r>
              <a:rPr lang="en-US" dirty="0" smtClean="0"/>
              <a:t>“A </a:t>
            </a:r>
            <a:r>
              <a:rPr lang="en-US" dirty="0"/>
              <a:t>country without a memory is a country of </a:t>
            </a:r>
            <a:r>
              <a:rPr lang="en-US" dirty="0" smtClean="0"/>
              <a:t>madmen.” (G. Santayana)</a:t>
            </a:r>
          </a:p>
          <a:p>
            <a:pPr marL="274320" indent="-274320" fontAlgn="auto">
              <a:spcAft>
                <a:spcPts val="0"/>
              </a:spcAft>
              <a:buFont typeface="Wingdings 2"/>
              <a:buChar char=""/>
              <a:defRPr/>
            </a:pPr>
            <a:r>
              <a:rPr lang="en-US" dirty="0" smtClean="0"/>
              <a:t>“What </a:t>
            </a:r>
            <a:r>
              <a:rPr lang="en-US" dirty="0"/>
              <a:t>is history but a fable agreed upon</a:t>
            </a:r>
            <a:r>
              <a:rPr lang="en-US" dirty="0" smtClean="0"/>
              <a:t>?” (Napoleon)</a:t>
            </a:r>
          </a:p>
          <a:p>
            <a:pPr marL="274320" indent="-274320" fontAlgn="auto">
              <a:spcAft>
                <a:spcPts val="0"/>
              </a:spcAft>
              <a:buFont typeface="Wingdings 2"/>
              <a:buChar char=""/>
              <a:defRPr/>
            </a:pPr>
            <a:r>
              <a:rPr lang="en-US" dirty="0"/>
              <a:t>“The most effective way to destroy people is to deny and obliterate their own understanding of their history.” </a:t>
            </a:r>
            <a:r>
              <a:rPr lang="en-US" dirty="0" smtClean="0"/>
              <a:t>(Orwell)</a:t>
            </a:r>
            <a:r>
              <a:rPr lang="en-US" dirty="0"/>
              <a:t/>
            </a:r>
            <a:br>
              <a:rPr lang="en-US" dirty="0"/>
            </a:b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Civic">
  <a:themeElements>
    <a:clrScheme name="Civic">
      <a:dk1>
        <a:sysClr val="windowText" lastClr="000000"/>
      </a:dk1>
      <a:lt1>
        <a:sysClr val="window" lastClr="FFFFFF"/>
      </a:lt1>
      <a:dk2>
        <a:srgbClr val="646B86"/>
      </a:dk2>
      <a:lt2>
        <a:srgbClr val="C5D1D7"/>
      </a:lt2>
      <a:accent1>
        <a:srgbClr val="D16349"/>
      </a:accent1>
      <a:accent2>
        <a:srgbClr val="CCB400"/>
      </a:accent2>
      <a:accent3>
        <a:srgbClr val="8CADAE"/>
      </a:accent3>
      <a:accent4>
        <a:srgbClr val="8C7B70"/>
      </a:accent4>
      <a:accent5>
        <a:srgbClr val="8FB08C"/>
      </a:accent5>
      <a:accent6>
        <a:srgbClr val="D19049"/>
      </a:accent6>
      <a:hlink>
        <a:srgbClr val="00A3D6"/>
      </a:hlink>
      <a:folHlink>
        <a:srgbClr val="694F07"/>
      </a:folHlink>
    </a:clrScheme>
    <a:fontScheme name="Civic">
      <a:majorFont>
        <a:latin typeface="Georgia"/>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eorgia"/>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Civic">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blipFill>
          <a:blip xmlns:r="http://schemas.openxmlformats.org/officeDocument/2006/relationships" r:embed="rId1">
            <a:duotone>
              <a:schemeClr val="phClr">
                <a:shade val="70000"/>
                <a:satMod val="115000"/>
              </a:schemeClr>
              <a:schemeClr val="phClr">
                <a:tint val="85000"/>
              </a:schemeClr>
            </a:duotone>
          </a:blip>
          <a:tile tx="0" ty="0" sx="85000" sy="85000" flip="none" algn="tl"/>
        </a:blipFill>
        <a:blipFill>
          <a:blip xmlns:r="http://schemas.openxmlformats.org/officeDocument/2006/relationships" r:embed="rId2">
            <a:duotone>
              <a:schemeClr val="phClr">
                <a:shade val="65000"/>
                <a:satMod val="115000"/>
              </a:schemeClr>
              <a:schemeClr val="phClr">
                <a:tint val="85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Civic</Template>
  <TotalTime>208</TotalTime>
  <Words>1698</Words>
  <Application>Microsoft Office PowerPoint</Application>
  <PresentationFormat>On-screen Show (4:3)</PresentationFormat>
  <Paragraphs>140</Paragraphs>
  <Slides>33</Slides>
  <Notes>0</Notes>
  <HiddenSlides>0</HiddenSlides>
  <MMClips>0</MMClips>
  <ScaleCrop>false</ScaleCrop>
  <HeadingPairs>
    <vt:vector size="4" baseType="variant">
      <vt:variant>
        <vt:lpstr>Theme</vt:lpstr>
      </vt:variant>
      <vt:variant>
        <vt:i4>1</vt:i4>
      </vt:variant>
      <vt:variant>
        <vt:lpstr>Slide Titles</vt:lpstr>
      </vt:variant>
      <vt:variant>
        <vt:i4>33</vt:i4>
      </vt:variant>
    </vt:vector>
  </HeadingPairs>
  <TitlesOfParts>
    <vt:vector size="34" baseType="lpstr">
      <vt:lpstr>Civic</vt:lpstr>
      <vt:lpstr>Final Exam</vt:lpstr>
      <vt:lpstr>Final Exam Listening</vt:lpstr>
      <vt:lpstr>Final Exam Essay</vt:lpstr>
      <vt:lpstr>Essay</vt:lpstr>
      <vt:lpstr>Essay</vt:lpstr>
      <vt:lpstr>PowerPoint Presentation</vt:lpstr>
      <vt:lpstr>Final Exam</vt:lpstr>
      <vt:lpstr>Forgotten History</vt:lpstr>
      <vt:lpstr>Importance of History?</vt:lpstr>
      <vt:lpstr>Opening Questions on History </vt:lpstr>
      <vt:lpstr>Forgotten History: America</vt:lpstr>
      <vt:lpstr>My Education</vt:lpstr>
      <vt:lpstr>Quotes by Zinn</vt:lpstr>
      <vt:lpstr>PowerPoint Presentation</vt:lpstr>
      <vt:lpstr>Columbus, eh</vt:lpstr>
      <vt:lpstr>Native Americans</vt:lpstr>
      <vt:lpstr>The Treatment of Native Americans</vt:lpstr>
      <vt:lpstr>The Trail of Tears</vt:lpstr>
      <vt:lpstr>The Trail of Tears</vt:lpstr>
      <vt:lpstr>Trail of Tears- Video</vt:lpstr>
      <vt:lpstr>Treatment of Native Americans</vt:lpstr>
      <vt:lpstr>20 Dollar bills y’all</vt:lpstr>
      <vt:lpstr>Spain’s Silence</vt:lpstr>
      <vt:lpstr>PowerPoint Presentation</vt:lpstr>
      <vt:lpstr>Barcelona Vs. Real Madrid</vt:lpstr>
      <vt:lpstr>Spain’s Forgotten History</vt:lpstr>
      <vt:lpstr>Spain’s Forgotten History</vt:lpstr>
      <vt:lpstr>Spain’s Forgotten History</vt:lpstr>
      <vt:lpstr>Spain’s Forgotten History</vt:lpstr>
      <vt:lpstr>So History?</vt:lpstr>
      <vt:lpstr>China, the past is what?</vt:lpstr>
      <vt:lpstr>References</vt:lpstr>
      <vt:lpstr>CBS Video</vt:lpstr>
    </vt:vector>
  </TitlesOfParts>
  <Company>Toshiba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eduffy25</dc:creator>
  <cp:lastModifiedBy>eduffy25</cp:lastModifiedBy>
  <cp:revision>38</cp:revision>
  <dcterms:created xsi:type="dcterms:W3CDTF">2014-06-05T03:43:05Z</dcterms:created>
  <dcterms:modified xsi:type="dcterms:W3CDTF">2014-06-12T12:40:38Z</dcterms:modified>
</cp:coreProperties>
</file>